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30"/>
  </p:notesMasterIdLst>
  <p:sldIdLst>
    <p:sldId id="256" r:id="rId2"/>
    <p:sldId id="268" r:id="rId3"/>
    <p:sldId id="269" r:id="rId4"/>
    <p:sldId id="285" r:id="rId5"/>
    <p:sldId id="286" r:id="rId6"/>
    <p:sldId id="287" r:id="rId7"/>
    <p:sldId id="288" r:id="rId8"/>
    <p:sldId id="266" r:id="rId9"/>
    <p:sldId id="275" r:id="rId10"/>
    <p:sldId id="267" r:id="rId11"/>
    <p:sldId id="259" r:id="rId12"/>
    <p:sldId id="261" r:id="rId13"/>
    <p:sldId id="262" r:id="rId14"/>
    <p:sldId id="278" r:id="rId15"/>
    <p:sldId id="279" r:id="rId16"/>
    <p:sldId id="280" r:id="rId17"/>
    <p:sldId id="281" r:id="rId18"/>
    <p:sldId id="282" r:id="rId19"/>
    <p:sldId id="283" r:id="rId20"/>
    <p:sldId id="272" r:id="rId21"/>
    <p:sldId id="277" r:id="rId22"/>
    <p:sldId id="273" r:id="rId23"/>
    <p:sldId id="264" r:id="rId24"/>
    <p:sldId id="274" r:id="rId25"/>
    <p:sldId id="265" r:id="rId26"/>
    <p:sldId id="270" r:id="rId27"/>
    <p:sldId id="271" r:id="rId28"/>
    <p:sldId id="27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2DE7B38-A481-439F-A324-81439C10E1EA}">
          <p14:sldIdLst>
            <p14:sldId id="256"/>
            <p14:sldId id="268"/>
            <p14:sldId id="269"/>
            <p14:sldId id="285"/>
            <p14:sldId id="286"/>
            <p14:sldId id="287"/>
            <p14:sldId id="288"/>
            <p14:sldId id="266"/>
            <p14:sldId id="275"/>
            <p14:sldId id="267"/>
            <p14:sldId id="259"/>
            <p14:sldId id="261"/>
            <p14:sldId id="262"/>
            <p14:sldId id="278"/>
            <p14:sldId id="279"/>
            <p14:sldId id="280"/>
            <p14:sldId id="281"/>
            <p14:sldId id="282"/>
            <p14:sldId id="283"/>
            <p14:sldId id="272"/>
            <p14:sldId id="277"/>
            <p14:sldId id="273"/>
            <p14:sldId id="264"/>
            <p14:sldId id="274"/>
            <p14:sldId id="265"/>
            <p14:sldId id="270"/>
            <p14:sldId id="271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169" autoAdjust="0"/>
  </p:normalViewPr>
  <p:slideViewPr>
    <p:cSldViewPr snapToGrid="0">
      <p:cViewPr varScale="1">
        <p:scale>
          <a:sx n="77" d="100"/>
          <a:sy n="77" d="100"/>
        </p:scale>
        <p:origin x="912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654A7-A30D-41B7-B2F6-0DFA066076F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F8006-720F-458E-9AF6-7935334C35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344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F8006-720F-458E-9AF6-7935334C355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287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F8006-720F-458E-9AF6-7935334C355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66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F8006-720F-458E-9AF6-7935334C355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951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241E2-6C66-C2E1-C38D-A03846B5E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4720A5-AF42-5D5B-1D38-5B372EA3E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8EA67-BAB1-E254-75BB-D24B5D57C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B6106-C631-E88E-4D5B-DA1C3748E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ECE0-6E2D-C9C8-0645-F8C6BD5F1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62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3B2C3-00A8-F44C-D096-060161BAA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584D3-B52F-5A75-1155-0F508E99D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2414A-53BF-BE55-040E-1F98D5D1B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C9D39-66AF-E7A7-0C1C-236CB1C3E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5298B-CAB4-7AC9-E4B6-B5164FA9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75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B72D-A139-68BB-E714-3EB6BBA3D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05990-C9EE-D12A-3E31-50850814C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5A1E4-9228-2E2B-0212-68B4D5C6B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F1D0D-07C5-3647-B43D-F4ADBD940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1A64C-D5EF-1F77-F6A9-E3FCA84AE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90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EF7F0-C2B3-2144-99BC-9D2AF59F3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CEE4F-00F1-7455-2AF4-B79F30823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73D16-33BE-BE17-ABFB-4C2163E34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100D63-E3F1-E6D6-7C12-C0D44FBD0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1F0AB8-F1D5-93E6-F29C-DEC07CFA5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107B53-25F0-D8F9-9397-59AF716CA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10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255B4-5E91-3848-BE03-FDC47504C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98F30-7251-4E2E-AC97-B91D370B5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C19685-56AD-DAC2-E1AE-D361323EE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C3A1C1-AACA-AE7A-7246-5F8B3CD30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34E097-6A5D-0EDA-74C5-1DF8872CC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48F393-84C3-BFA2-5BC1-F9137C57C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3C18B3-E385-612D-2E3D-1998C7D23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76E305-6BB4-9B76-2893-8CE1A6AA1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876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3B040-CE6F-E9F6-B3A4-4B36D4A1C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3C0EA4-5EF1-905D-EEEB-392E7EA7C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741393-6E6F-5561-15E3-47BF0AC2D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791A0-1680-B384-7BB5-BB461B052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800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701B6D-0306-3B26-8D96-319A3698D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643A6F-4707-F1C8-EBB2-312D46AE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02031-BE12-71E9-F940-4F11B571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030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27BF7-CA36-FFB6-69F6-061B2D835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6EF70-0169-B77F-4C20-DF6B07CBA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57C02-5C6B-B186-6BAF-E2A7BB036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94D1F-6DEB-49EA-BB57-CFFAF9943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97551-7963-313A-93B1-1C39F43BD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3E29E-FD8E-964D-1E5C-78C9641CE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368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A81B5-D7AE-1856-CA3B-2140EC74C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F86D27-DBF2-73AF-FA1A-DBE92B8A28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7AC09-73EE-184F-E62A-1E5392DD9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5AC32C-0FF8-8D90-4110-E85E7204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7D9A2-9869-4054-8F22-CE419D8C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3EB28-1CFA-60AC-2ECD-D4A762B2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3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7341-0C8D-B46A-CB59-FBAB4ABF2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AD4A02-5303-BF73-46FC-9E1F88B187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2ED7D-5E6F-03B6-B0EE-3EEEE71EB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B5A1B-5FFD-4DE3-6E15-E469470C7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A659C-A17B-285F-849B-A8B0F033B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765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51A05F-C0BD-61C7-412F-12A2892F1F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EF0C0B-55A5-627F-2485-BFAA38B56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B96AD-4259-2CD6-FE33-948A0A86F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DCA07-4A57-B439-BCF1-F0F2E4D95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139BB-757B-5664-0AF8-2C0C3B68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234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9D82C-4607-0C9D-F241-D35DBEFE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DCFCC5-7F8E-F549-57BA-7303E9F1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BEB6A-C028-DA7D-C516-2F1316F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589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36CF7E-0BE3-E526-C648-40843F1FB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98A28-B6FB-EAE5-67F9-E125FCE2B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CF62A-F883-D20F-8BDE-9AD24476F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95076E-6A61-4E07-948D-8B9CA7CA4EF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EC0CC-9C2F-DB6B-913D-3F3ED81E7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E188D-6D85-ADC4-F775-97B6F6360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724EF4-58B2-4784-B91A-082EF51B82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09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EE3AA-B9F2-A377-D6B3-008A55EB6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231" y="390414"/>
            <a:ext cx="10909640" cy="1478557"/>
          </a:xfrm>
        </p:spPr>
        <p:txBody>
          <a:bodyPr anchor="ctr">
            <a:normAutofit/>
          </a:bodyPr>
          <a:lstStyle/>
          <a:p>
            <a:r>
              <a:rPr lang="kn-IN" sz="4100" dirty="0"/>
              <a:t>ಅನಿವಾಸಿ ಕನ್ನಡಿಗರ ಕವಿಗೋಷ್ಠಿ </a:t>
            </a:r>
            <a:br>
              <a:rPr lang="kn-IN" sz="4100" dirty="0"/>
            </a:br>
            <a:r>
              <a:rPr lang="kn-IN" sz="4100" dirty="0"/>
              <a:t>(</a:t>
            </a:r>
            <a:r>
              <a:rPr lang="en-GB" sz="4100" dirty="0"/>
              <a:t>KBUK </a:t>
            </a:r>
            <a:r>
              <a:rPr lang="kn-IN" sz="4100" dirty="0"/>
              <a:t>ಕನ್ನಡ ಬಳಗದ ಆಶ್ರಯದಲ್ಲಿ</a:t>
            </a:r>
            <a:r>
              <a:rPr lang="en-GB" sz="4100" dirty="0"/>
              <a:t>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E94AE-2AC1-08AD-E219-EFC474967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1" y="2162175"/>
            <a:ext cx="10909643" cy="1646329"/>
          </a:xfrm>
        </p:spPr>
        <p:txBody>
          <a:bodyPr anchor="ctr">
            <a:normAutofit/>
          </a:bodyPr>
          <a:lstStyle/>
          <a:p>
            <a:r>
              <a:rPr lang="kn-IN" dirty="0"/>
              <a:t>ಮುಖ್ಯ ಅತಿಥಿಗಳು : </a:t>
            </a:r>
            <a:r>
              <a:rPr lang="en-GB" dirty="0"/>
              <a:t>M.R.</a:t>
            </a:r>
            <a:r>
              <a:rPr lang="kn-IN" dirty="0"/>
              <a:t>ಕಮಲ </a:t>
            </a:r>
          </a:p>
          <a:p>
            <a:r>
              <a:rPr lang="kn-IN" dirty="0"/>
              <a:t>ವಿಷಯ: ಕವಿತೆಯ ಹುಟ್ಟು,ವಸ್ತು ಮತ್ತು ರಚನೆ </a:t>
            </a:r>
          </a:p>
          <a:p>
            <a:endParaRPr lang="en-GB" sz="11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D7EA28-036D-17F1-8ED7-5979DDA57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328277" y="4186425"/>
            <a:ext cx="2300624" cy="22936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AA1A25C-6AAB-B784-3988-97BDF7A1F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654" y="4186425"/>
            <a:ext cx="3129298" cy="215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26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5E670-F714-8BBA-8579-58A2F07AD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0449"/>
          </a:xfrm>
        </p:spPr>
        <p:txBody>
          <a:bodyPr>
            <a:noAutofit/>
          </a:bodyPr>
          <a:lstStyle/>
          <a:p>
            <a:pPr algn="ctr"/>
            <a:r>
              <a:rPr lang="kn-IN" sz="3200" b="1" dirty="0"/>
              <a:t>ವಿದೇಶೀ ಕನ್ನಡಿಗನ ಕೊರಗು</a:t>
            </a:r>
            <a:endParaRPr lang="en-GB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24EBD-E4B5-CEA1-C96D-D56F7855FF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20877"/>
            <a:ext cx="5181600" cy="50560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n-IN" sz="2600" dirty="0"/>
              <a:t>ಆಂಗ್ಲ ಮಾಧ್ಯಮವೇ ಬೇಕೆಂದ </a:t>
            </a:r>
          </a:p>
          <a:p>
            <a:pPr marL="0" indent="0">
              <a:buNone/>
            </a:pPr>
            <a:r>
              <a:rPr lang="kn-IN" sz="2600" dirty="0"/>
              <a:t>ಆಂಗ್ಲಭಾಷೆ ಬಲು ಚೆಂದ </a:t>
            </a:r>
          </a:p>
          <a:p>
            <a:pPr marL="0" indent="0">
              <a:buNone/>
            </a:pPr>
            <a:r>
              <a:rPr lang="kn-IN" sz="2600" dirty="0"/>
              <a:t>ಆಂಗ್ಲನಾಡಿಗೆ ಬಂದು ನೆಲಸಿ</a:t>
            </a:r>
          </a:p>
          <a:p>
            <a:pPr marL="0" indent="0">
              <a:buNone/>
            </a:pPr>
            <a:r>
              <a:rPr lang="kn-IN" sz="2600" dirty="0"/>
              <a:t>ಕನ್ನಡ ಕನ್ನಡ ಎಂದು </a:t>
            </a:r>
          </a:p>
          <a:p>
            <a:pPr marL="0" indent="0">
              <a:buNone/>
            </a:pPr>
            <a:r>
              <a:rPr lang="kn-IN" sz="2600" dirty="0"/>
              <a:t>ಕೊರಗಿದನಾ ವಿದೇಶೀ ಕನ್ನಡಿಗ </a:t>
            </a:r>
          </a:p>
          <a:p>
            <a:pPr marL="0" indent="0">
              <a:buNone/>
            </a:pPr>
            <a:endParaRPr lang="kn-IN" sz="2600" dirty="0"/>
          </a:p>
          <a:p>
            <a:pPr marL="0" indent="0">
              <a:buNone/>
            </a:pPr>
            <a:r>
              <a:rPr lang="kn-IN" sz="2600" dirty="0"/>
              <a:t>ದುಡಿದು ಗಳಿಸಿದ ಹಣವನು </a:t>
            </a:r>
          </a:p>
          <a:p>
            <a:pPr marL="0" indent="0">
              <a:buNone/>
            </a:pPr>
            <a:r>
              <a:rPr lang="kn-IN" sz="2600" dirty="0"/>
              <a:t>ಕಸಿವಾನಾ ಕಂದಾಯದಾರ </a:t>
            </a:r>
          </a:p>
          <a:p>
            <a:pPr marL="0" indent="0">
              <a:buNone/>
            </a:pPr>
            <a:r>
              <a:rPr lang="kn-IN" sz="2600" dirty="0"/>
              <a:t>ಕೊಡುವನಾ ಹಣವ ದುಡಿಯದವಗೆ </a:t>
            </a:r>
          </a:p>
          <a:p>
            <a:pPr marL="0" indent="0">
              <a:buNone/>
            </a:pPr>
            <a:r>
              <a:rPr lang="kn-IN" sz="2600" dirty="0"/>
              <a:t>ದುಡಿದವ ಸೋತ ದುಡಿಯದವ ಗೆದ್ದ </a:t>
            </a:r>
          </a:p>
          <a:p>
            <a:pPr marL="0" indent="0">
              <a:buNone/>
            </a:pPr>
            <a:r>
              <a:rPr lang="kn-IN" sz="2600" dirty="0"/>
              <a:t>ಇದ್ಯಾವ ನ್ಯಾಯ ಎಂದು </a:t>
            </a:r>
          </a:p>
          <a:p>
            <a:pPr marL="0" indent="0">
              <a:buNone/>
            </a:pPr>
            <a:r>
              <a:rPr lang="kn-IN" sz="2600" dirty="0"/>
              <a:t>ಕೊರಗಿದನಾ ವಿದೇಶೀ ಕನ್ನಡಿಗ! 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AE803E-BB29-8E32-F31C-333EEEA52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0877"/>
            <a:ext cx="5181600" cy="5056086"/>
          </a:xfrm>
        </p:spPr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2995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B9732-A5ED-23C4-4832-D4B34B98F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9862"/>
            <a:ext cx="10515600" cy="625267"/>
          </a:xfrm>
        </p:spPr>
        <p:txBody>
          <a:bodyPr>
            <a:noAutofit/>
          </a:bodyPr>
          <a:lstStyle/>
          <a:p>
            <a:pPr algn="ctr"/>
            <a:r>
              <a:rPr kumimoji="0" lang="kn-IN" sz="3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Tunga" panose="020B0502040204020203" pitchFamily="34" charset="0"/>
              </a:rPr>
              <a:t>ವಿದೇಶೀ ಕನ್ನಡಿಗನ ಕೊರಗು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0B636-5D06-AD96-471E-62470F87DB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03979"/>
            <a:ext cx="5181600" cy="529205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ಕೈಯಲ್ಲಿ ಕಾಸಿದ್ದರೇನು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ಮನೆಗೆರಡು ಕಾರಿದ್ದರೇನು ದುಡಿದು ದಣಿದು ಮನೆಗೆ ಬರಲ್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ಪೋಗಿರುವಲಾ ಸತಿ ಕೆಲಸಕೆ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ಎನಗಿನ್ನು ತಂಗಳೇ ಗತಿ ಎಂದು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ಕೊರಗಿದನಾ ವಿದೇಶೀ ಕನ್ನಡಿಗ </a:t>
            </a:r>
          </a:p>
          <a:p>
            <a:pPr marL="0" indent="0">
              <a:lnSpc>
                <a:spcPct val="120000"/>
              </a:lnSpc>
              <a:buNone/>
            </a:pPr>
            <a:endParaRPr lang="kn-IN" dirty="0"/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ಮೈಕ್ರೋವೇವ್ ಬೇಕೆಂದ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ಕಾಂಪ್ಯಾಕ್ಟ ಡಿಸ್ಕ್ ಬಲು ಚಂದ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ಕಾರ್ಡಿ*ನಿಂದಿದನೆಲವ ಕೊಳಲ್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ಕಾರ್ಡಿಗನು**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ಬಂದೆಳೆದಾಗ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417DA-F622-E2E5-399C-362DADE79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884904"/>
            <a:ext cx="5181600" cy="538254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ಕೀಲು ಮುರಿದಂತೆ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ಕೊರಗಿದನಾ ವಿದೇಶೀ ಕನ್ನಡಿಗ </a:t>
            </a:r>
            <a:endParaRPr lang="en-GB" dirty="0"/>
          </a:p>
          <a:p>
            <a:pPr marL="0" indent="0">
              <a:lnSpc>
                <a:spcPct val="120000"/>
              </a:lnSpc>
              <a:buNone/>
            </a:pPr>
            <a:endParaRPr lang="en-GB" dirty="0"/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ಅಪ್ಪ ಅರಸನಿಗೆ ಮಂತ್ರಿ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ಮಾವ ಪಾಳೆಗಾರ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ಬೀದಿಯಲಿ ನಡೆಯುತಿರಲ್ ‘ಪಾಕಿ’ ನೀನೆಂಬುವರು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ನಾನೇಕೆ ಇಲ್ಲಿ ಇರುವೆನೆಂದು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dirty="0"/>
              <a:t>ಕೊರಗಿದನಾ ವಿದೇಶೀ ಕನ್ನಡಿಗ </a:t>
            </a:r>
            <a:endParaRPr lang="en-GB" dirty="0"/>
          </a:p>
          <a:p>
            <a:pPr>
              <a:lnSpc>
                <a:spcPct val="120000"/>
              </a:lnSpc>
            </a:pPr>
            <a:endParaRPr lang="kn-IN" dirty="0"/>
          </a:p>
          <a:p>
            <a:pPr marL="0" indent="0">
              <a:lnSpc>
                <a:spcPct val="120000"/>
              </a:lnSpc>
              <a:buNone/>
            </a:pPr>
            <a:r>
              <a:rPr lang="kn-IN" sz="2400" dirty="0"/>
              <a:t>(ದಿ) ರಾಜಾರಾಮ್ ಕಾವಳೆ </a:t>
            </a:r>
            <a:endParaRPr lang="kn-IN" dirty="0"/>
          </a:p>
          <a:p>
            <a:pPr marL="0" indent="0">
              <a:lnSpc>
                <a:spcPct val="120000"/>
              </a:lnSpc>
              <a:buNone/>
            </a:pPr>
            <a:r>
              <a:rPr lang="en-GB" sz="2100" dirty="0"/>
              <a:t>*Credit card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2100" dirty="0"/>
              <a:t>** Credit card company</a:t>
            </a:r>
          </a:p>
          <a:p>
            <a:pPr>
              <a:lnSpc>
                <a:spcPct val="120000"/>
              </a:lnSpc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3406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BC9C1D-2999-B611-AFB4-411D43E7F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843"/>
            <a:ext cx="10515600" cy="706507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err="1"/>
              <a:t>ಜೀವನದ</a:t>
            </a:r>
            <a:r>
              <a:rPr lang="en-GB" sz="3200" b="1" dirty="0"/>
              <a:t> </a:t>
            </a:r>
            <a:r>
              <a:rPr lang="en-GB" sz="3200" b="1" dirty="0" err="1"/>
              <a:t>ಸಮಾಚಾರ</a:t>
            </a:r>
            <a:endParaRPr lang="en-GB" sz="32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85BF7B-EB25-E185-905B-6572054C90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85850"/>
            <a:ext cx="5181600" cy="509111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ಬಹಳ ದಿನಗಳ ಮೇಲೆ ಕವನ ಬರೆಯಲು ಕುಳಿತೆ,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ಮುುಂದೆ ಟಿವಿಯ ಮೇಲೆ ಸಮಾಚಾರ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ಮೇಲೋಂದು ಕೆಳಗೊಂದು ಓಡುವ ಸಾಲುಗಳು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ಮಧ್ಯ ಮಧ್ಯ ಕೆಂಪಾಗಿ ರಾಚುವ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ಬ್ರೇಕಿಂಗ್ ನ್ಯೂಸುಗಳು!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ಸಾಲದೆಂದು ಹತ್ತರಲ್ಲೆಂಟು ಪ್ಯಾನಲಿಸ್ಟಗಳ ಅರಚಾಟ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ಸಮಾಚಾರಗಾರ್ತಿಯೊಡನೆ ಕೂಗಾಡುವ ಪಂದ್ಯಾಟ! </a:t>
            </a:r>
            <a:endParaRPr lang="en-GB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809504-0BE0-3C92-F4C6-4DB41DA92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85850"/>
            <a:ext cx="5181600" cy="509111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ತಲೆ ಝಾಡಿಸಿ ಪೆನ್ನೆತ್ತಿ ಕಾಗದಕ್ಕೆ ಇಟ್ಟೆ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ಮಸಿಯ ಮೂರ್ನಾಲ್ಕು ಗೀಚು ಬಿಟ್ಟೆ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ರಾಜಕೀಯದ ಬಗ್ಗೆ ಬರೆಯಲೇ …. ಅದು ಬರಿಯ ಹೊಲಸು ಕೊಚ್ಚೆ 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ದೊಡ್ಡ ಅಧಿಕಾರದಲ್ಲಿರುವವರ ಮದ, ಈಗೋಗಳ,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ಯುದ್ಧದಾಹದ ಕಲಸು ರಚ್ಚೆ!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642234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DB665F01-4327-9FB9-7A3B-AEFEB8210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5475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err="1"/>
              <a:t>ಜೀವನದ</a:t>
            </a:r>
            <a:r>
              <a:rPr lang="en-GB" sz="3200" b="1" dirty="0"/>
              <a:t> </a:t>
            </a:r>
            <a:r>
              <a:rPr lang="en-GB" sz="3200" b="1" dirty="0" err="1"/>
              <a:t>ಸಮಾಚಾರ</a:t>
            </a:r>
            <a:endParaRPr lang="en-GB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23237-03D2-260C-333E-8818D3FF6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28725"/>
            <a:ext cx="5181600" cy="49482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ಕೆ ಎಸ್ ನ ರಂತೆ ಪ್ರೇಮ-ದಾಂಪತ್ಯಗಳ ಬಗ್ಗೆ ಹಾಡಲೇ?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ಪರದೆಯ ಮೇಲೆ ಓಡುತ್ತಿವೆ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“ಕತ್ತರಿಸಿ ಫ್ರಿಜ್ಜಿನಲ್ಲಿಟ್ಟ ಹೆಂಡತಿ”, 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“ಆಗಲಿರುವ ಹೆಂಡತಿ ತಳ್ಳಿ ಕೊಂದ ಆಗದಿರುವ ಪತಿ”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ಇವರದೆ ಸುದ್ದಿಗಳು … ಅಯ್ಯೋ!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ಇಲ್ಲಿ ಪ್ರೇಮವೂ ಕುರುಡು – ದಾುಂಪತ್ಯವೂ ಬರಡು! 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69F44-D7CA-AB58-1B57-86B3E371E3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28725"/>
            <a:ext cx="5181600" cy="49482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dirty="0"/>
              <a:t> </a:t>
            </a:r>
            <a:r>
              <a:rPr lang="kn-IN" sz="2400" dirty="0"/>
              <a:t>ಜನ, ಜೀವನದ ಬಗ್ಗೆ ಬರೆಯಬಹುದೇನೋ…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ಆದರೆ ನಿಜ ಜೀವನಕಿಂತ ಜನಕ್ಕೆ ರೀಲು, ಶಾರ್ಟುಗಳ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ಪರದೆಯ ಸುಳ್ಳು ಬದುಕೇ ಹೆಚ್ಚು 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ಪರಿವೆಯಿಲ್ಲದ ಗೊತ್ತಿಲ್ಲದ “ಗೆಳೆಯ”ರ ಲೈಕು- ಹಾರ್ಟುಗಳದೇ ಮೆಚ್ಚು…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ಮನಸಿಗೆ ಬಂದಂತೆ ಟ್ರೋಲು ಮಾಡುವುದರದೇ ಹುಚ್ಚು!!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89170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95B8A6E3-E007-D1B5-EAC9-DDBA1270C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7375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err="1"/>
              <a:t>ಜೀವನದ</a:t>
            </a:r>
            <a:r>
              <a:rPr lang="en-GB" sz="3200" b="1" dirty="0"/>
              <a:t> </a:t>
            </a:r>
            <a:r>
              <a:rPr lang="en-GB" sz="3200" b="1" dirty="0" err="1"/>
              <a:t>ಸಮಾಚಾರ</a:t>
            </a:r>
            <a:endParaRPr lang="en-GB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63AEC-5A5B-5289-D7A5-1BDC6848EA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76325"/>
            <a:ext cx="5181600" cy="51006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ಮೂರುತಾಸಿನ </a:t>
            </a:r>
            <a:r>
              <a:rPr lang="en-GB" sz="2400" dirty="0"/>
              <a:t>violent love story </a:t>
            </a:r>
            <a:r>
              <a:rPr lang="kn-IN" sz="2400" dirty="0"/>
              <a:t>ಸಿನಿಮಾಗಳ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ಪ್ರೀತಿಯ ಬಗ್ಗೆ ಬರೆಯಬಹುದಲ್ಲಾ…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ಈಗೀಗ ಪ್ರೀತಿ ಕಡಿಮೆ, ಅಬ್ಬರದ ಕಸಾಯಿಖಾನೆಯ ಅನುಭವವೇ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ಜಾಸ್ತಿ – ಲೆಸ್ಸ್ ಲವ್, ಮೋರ್ ವಯೋಲೆನ್ಸ್, ಥೋ!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ವರುಷಕ್ಕೊಂದೆಲ್ಲೋ ಬಿಟ್ರೆ, ಹತ್ತು ನಿಮಿಷ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ನೋಡುವುದದೇ ದುಡ್ಡು ಕೊಟ್ಟು ಪಡೆವ ಯಾತನೆ! </a:t>
            </a:r>
            <a:endParaRPr lang="en-GB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10A06-A345-DC8D-CAD7-D2D749776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76325"/>
            <a:ext cx="5181600" cy="51006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ತಲೆಕೆಟ್ಟು, ಪೆನ್ನೆಸೆದು, ಮತ್ತೆ ವಾಹಿನಿಯನ್ನು ಬದಲಿಸಿದೆ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ತೇಲಿಬಂದ ಹಳೆಯ ಹಾಡಿನ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ಮಧುರ ಧ್ವನಿ, ಅಬ್ಬರವಿಲ್ಲದ ಸಂಗೀತ,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ಅರ್ಥಕೊಡುವ, ಭಾವನೆಗಳ ಮೆಲ್ಲಗೆಬ್ಬಿಸುವ ಸಾಹಿತ್ಯದ ಜೊತೆ 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ಆಹಾ! ಅಲೆಯಂತೆ ಬಂದು ನವಿರಾಗಿ ಮನತೊಳೆದು ಸ್ವಚ್ಛವಾಯಿತು..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07228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902BAF2F-C7B6-5EC8-54E6-9B9C56B4E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052"/>
            <a:ext cx="10515600" cy="758273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err="1"/>
              <a:t>ಜೀವನದ</a:t>
            </a:r>
            <a:r>
              <a:rPr lang="en-GB" sz="3200" b="1" dirty="0"/>
              <a:t> </a:t>
            </a:r>
            <a:r>
              <a:rPr lang="en-GB" sz="3200" b="1" dirty="0" err="1"/>
              <a:t>ಸಮಾಚಾರ</a:t>
            </a:r>
            <a:endParaRPr lang="en-GB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1A362-F3C2-1B7C-0D2E-80512E64B5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3500"/>
            <a:ext cx="5181600" cy="484346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ತಲೆಯೆತ್ತಿ ಪಕ್ಕದಲ್ಲಿದ್ದ ಮಡದಿಯೆಡೆಗೆ ನೋಡಿದೆ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ನನ್ನ ಮುಖ ಓದಿದವಳಂತೆ ನಸುನಕ್ಕು "ಕಾಫಿ?" ಎುಂದಳು…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ಘಮ್ಮನವೆರಡು ಲೋಟ ತಂದಳು…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ಬಿಸಿ ಪೇಯ ಹೀರುತ್ತ, ಮಗಳು ಮುುಂದಿಟ್ಟ ಚಿತ್ರ ನೋಡುತ್ತ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ಮನ ತಿಳಿಯಾಗಿ ಬರೆಯಬೇಕಿದ್ದ ಕವನ ಮರೆತೇಹೋಯ್ತು.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4747FD-945A-AD2B-E41E-E53C28CC6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0" y="1076326"/>
            <a:ext cx="5181600" cy="484346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dirty="0"/>
              <a:t> </a:t>
            </a:r>
            <a:r>
              <a:rPr lang="kn-IN" sz="2400" dirty="0"/>
              <a:t>ಮಲ್ಲಿಗೆ ಕವಿಯಂತೆ ಬರೆಯದಿದ್ದರೇನಂತೆ,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ಅವರು ಹೇಳಿದಂತೆ ಶಾರದೆಯೊಡನೆ ಸವಿಬದುಕಿದೆಯಲ್ಲ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ಅನಿಸಿ ಸಂತಸವಾಯ್ತು…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ನನ್ನ ಶಾರದೆಯ ಜೊತೆಯ ಬದುಕಿದೆಯಲ್ಲ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ಅದ ನೆನೆದು ಮನಸು ಮುದವಾಯ್ತು!! </a:t>
            </a:r>
          </a:p>
          <a:p>
            <a:pPr marL="0" indent="0">
              <a:lnSpc>
                <a:spcPct val="100000"/>
              </a:lnSpc>
              <a:buNone/>
            </a:pPr>
            <a:endParaRPr lang="kn-IN" sz="2400" dirty="0"/>
          </a:p>
          <a:p>
            <a:pPr marL="0" indent="0">
              <a:lnSpc>
                <a:spcPct val="100000"/>
              </a:lnSpc>
              <a:buNone/>
            </a:pPr>
            <a:r>
              <a:rPr lang="kn-IN" sz="2000" b="1" dirty="0"/>
              <a:t>ಲಕ್ಷ್ಮೀನಾರಾಯಣ ಗುಡೂರ್ 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83862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17A13-FCB0-BF12-D1D2-7628C6EAC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84864"/>
            <a:ext cx="10515600" cy="315912"/>
          </a:xfrm>
        </p:spPr>
        <p:txBody>
          <a:bodyPr>
            <a:noAutofit/>
          </a:bodyPr>
          <a:lstStyle/>
          <a:p>
            <a:pPr algn="ctr"/>
            <a:r>
              <a:rPr lang="kn-IN" sz="3200" b="1" dirty="0"/>
              <a:t>ಕಾಲದ ಜೇಬಿನಲ್ಲಿ ಉಳಿದ ಚಿಲ್ಲರೆ</a:t>
            </a:r>
            <a:endParaRPr lang="en-GB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C53EA-C687-354D-711E-6057B21297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63561"/>
            <a:ext cx="5181600" cy="52134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n-IN" dirty="0"/>
              <a:t>ಇಂದು ಮತ್ತೆ ನೀ ಸಿಕ್ಕಿರುವೆ</a:t>
            </a:r>
          </a:p>
          <a:p>
            <a:pPr marL="0" indent="0">
              <a:buNone/>
            </a:pPr>
            <a:r>
              <a:rPr lang="kn-IN" dirty="0"/>
              <a:t>ಬಾ, ಕಾಲವನ್ನು ನಿಲ್ಲಿಸಿ </a:t>
            </a:r>
          </a:p>
          <a:p>
            <a:pPr marL="0" indent="0">
              <a:buNone/>
            </a:pPr>
            <a:r>
              <a:rPr lang="kn-IN" dirty="0"/>
              <a:t>ಒಂದು ಕ್ಷಣ ಕೇಳಿಬಿಡೋಣ.</a:t>
            </a:r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r>
              <a:rPr lang="kn-IN" dirty="0"/>
              <a:t>ಕಳೆದುಹೋಗುವುದೇ ಅದರ ಕಾಯಕವಿರಬಹುದು</a:t>
            </a:r>
          </a:p>
          <a:p>
            <a:pPr marL="0" indent="0">
              <a:buNone/>
            </a:pPr>
            <a:r>
              <a:rPr lang="kn-IN" dirty="0"/>
              <a:t>ಆದರೆ ಅದರ ಜೇಬಿನಲ್ಲಿ </a:t>
            </a:r>
          </a:p>
          <a:p>
            <a:pPr marL="0" indent="0">
              <a:buNone/>
            </a:pPr>
            <a:r>
              <a:rPr lang="kn-IN" dirty="0"/>
              <a:t>ನಮ್ಮ ತಪ್ಪಿಹೋದ ಸಂಜೆಗಳ ಚಿಲ್ಲರೆ </a:t>
            </a:r>
          </a:p>
          <a:p>
            <a:pPr marL="0" indent="0">
              <a:buNone/>
            </a:pPr>
            <a:r>
              <a:rPr lang="kn-IN" dirty="0"/>
              <a:t>ಇನ್ನೂ ಇರಬಹುದು,</a:t>
            </a:r>
          </a:p>
          <a:p>
            <a:pPr marL="0" indent="0">
              <a:buNone/>
            </a:pPr>
            <a:r>
              <a:rPr lang="kn-IN" dirty="0"/>
              <a:t>ಕೊಂಚ ಲೆಕ್ಕ ಕೇಳಿಬಿಡೋಣ.</a:t>
            </a:r>
          </a:p>
          <a:p>
            <a:pPr marL="0" indent="0">
              <a:buNone/>
            </a:pPr>
            <a:endParaRPr lang="kn-IN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E3ABBE-8AE6-56D8-1402-9599535726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63561"/>
            <a:ext cx="5181600" cy="52134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kn-IN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ಯಾವ ದಿನದಿಂದ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ಒಂದೇ ದಾರಿಯ ಮೇಲಿನ ನಮ್ಮ ಹೆಜ್ಜೆಗಳು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ಬೇರೆ ಬೇರೆ ಶಬ್ದ ಮಾಡತೊಡಗಿದವು?</a:t>
            </a: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r>
              <a:rPr lang="en-GB" dirty="0" err="1"/>
              <a:t>ಅರ್ಧಕ್ಕೇ</a:t>
            </a:r>
            <a:r>
              <a:rPr lang="en-GB" dirty="0"/>
              <a:t> </a:t>
            </a:r>
            <a:r>
              <a:rPr lang="en-GB" dirty="0" err="1"/>
              <a:t>ನಿಂತ</a:t>
            </a:r>
            <a:r>
              <a:rPr lang="en-GB" dirty="0"/>
              <a:t> </a:t>
            </a:r>
            <a:r>
              <a:rPr lang="en-GB" dirty="0" err="1"/>
              <a:t>ಕಥೆಗಳು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ರಾತ್ರಿ</a:t>
            </a:r>
            <a:r>
              <a:rPr lang="en-GB" dirty="0"/>
              <a:t> </a:t>
            </a:r>
            <a:r>
              <a:rPr lang="en-GB" dirty="0" err="1"/>
              <a:t>ಮಲಗಿದ</a:t>
            </a:r>
            <a:r>
              <a:rPr lang="en-GB" dirty="0"/>
              <a:t> </a:t>
            </a:r>
            <a:r>
              <a:rPr lang="en-GB" dirty="0" err="1"/>
              <a:t>ಮೇಲೆ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ತಮ್ಮ</a:t>
            </a:r>
            <a:r>
              <a:rPr lang="en-GB" dirty="0"/>
              <a:t> </a:t>
            </a:r>
            <a:r>
              <a:rPr lang="en-GB" dirty="0" err="1"/>
              <a:t>ಕೊನೆಯ</a:t>
            </a:r>
            <a:r>
              <a:rPr lang="en-GB" dirty="0"/>
              <a:t> </a:t>
            </a:r>
            <a:r>
              <a:rPr lang="en-GB" dirty="0" err="1"/>
              <a:t>ಸಾಲನ್ನು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ತಾವೇ</a:t>
            </a:r>
            <a:r>
              <a:rPr lang="en-GB" dirty="0"/>
              <a:t> </a:t>
            </a:r>
            <a:r>
              <a:rPr lang="en-GB" dirty="0" err="1"/>
              <a:t>ಬರೆದುಕೊಂಡವೇ</a:t>
            </a:r>
            <a:r>
              <a:rPr lang="en-GB" i="1" dirty="0"/>
              <a:t>?</a:t>
            </a:r>
          </a:p>
          <a:p>
            <a:pPr marL="0" indent="0">
              <a:buNone/>
            </a:pPr>
            <a:r>
              <a:rPr lang="en-GB" i="1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5676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9960-493A-87C3-5EC0-87BCC3463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9749"/>
          </a:xfrm>
        </p:spPr>
        <p:txBody>
          <a:bodyPr>
            <a:noAutofit/>
          </a:bodyPr>
          <a:lstStyle/>
          <a:p>
            <a:pPr algn="ctr"/>
            <a:r>
              <a:rPr kumimoji="0" lang="kn-IN" sz="3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Tunga" panose="020B0502040204020203" pitchFamily="34" charset="0"/>
              </a:rPr>
              <a:t>*</a:t>
            </a:r>
            <a:r>
              <a:rPr kumimoji="0" lang="kn-IN" sz="3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Tunga" panose="020B0502040204020203" pitchFamily="34" charset="0"/>
              </a:rPr>
              <a:t>ಕಾಲದ ಜೇಬಿನಲ್ಲಿ ಉಳಿದ ಚಿಲ್ಲರೆ*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D1EB2-5F8D-848F-DEC0-C99D06B86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8052" y="1059656"/>
            <a:ext cx="5454098" cy="5433218"/>
          </a:xfrm>
        </p:spPr>
        <p:txBody>
          <a:bodyPr>
            <a:normAutofit fontScale="77500" lnSpcReduction="20000"/>
          </a:bodyPr>
          <a:lstStyle/>
          <a:p>
            <a:pPr marL="685800">
              <a:lnSpc>
                <a:spcPct val="116000"/>
              </a:lnSpc>
              <a:spcAft>
                <a:spcPts val="800"/>
              </a:spcAft>
              <a:buNone/>
            </a:pPr>
            <a:r>
              <a:rPr lang="en-GB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  <a:t> </a:t>
            </a: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ಹೇಳದೆ</a:t>
            </a:r>
            <a:r>
              <a:rPr lang="en-GB" sz="3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ಮಡಿಚಿಟ್ಟ</a:t>
            </a:r>
            <a:r>
              <a:rPr lang="en-GB" sz="3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ಮಾತುಗಳು</a:t>
            </a:r>
            <a:r>
              <a:rPr lang="en-GB" sz="3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,</a:t>
            </a:r>
            <a:endParaRPr lang="en-GB" sz="3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ಅರ್ಧ</a:t>
            </a:r>
            <a:r>
              <a:rPr lang="en-GB" sz="3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ಸಾಲಿಗೇ</a:t>
            </a:r>
            <a:r>
              <a:rPr lang="en-GB" sz="3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ನಿಂತ</a:t>
            </a:r>
            <a:r>
              <a:rPr lang="en-GB" sz="3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ಭರವಸೆಗಳು</a:t>
            </a:r>
            <a:endParaRPr lang="en-GB" sz="3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ಯಾರ</a:t>
            </a:r>
            <a:r>
              <a:rPr lang="en-GB" sz="3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ಮುಂದೆ</a:t>
            </a:r>
            <a:r>
              <a:rPr lang="en-GB" sz="3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ತೆರೆದು</a:t>
            </a:r>
            <a:r>
              <a:rPr lang="en-GB" sz="3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1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ಓದಲಿ</a:t>
            </a:r>
            <a:r>
              <a:rPr lang="en-GB" sz="31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?</a:t>
            </a:r>
            <a:endParaRPr lang="kn-IN" sz="3100" dirty="0">
              <a:solidFill>
                <a:srgbClr val="222222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unga" panose="020B0502040204020203" pitchFamily="34" charset="0"/>
            </a:endParaRP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endParaRPr lang="kn-IN" sz="3100" dirty="0">
              <a:solidFill>
                <a:srgbClr val="222222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unga" panose="020B0502040204020203" pitchFamily="34" charset="0"/>
            </a:endParaRP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r>
              <a:rPr lang="kn-IN" sz="3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  <a:t>ಬೆರಳಸಂದಿಯಲ್ಲೇ ಜಾರಿಬಿದ್ದ ನವಿರು ನುಡಿಗಳ</a:t>
            </a: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r>
              <a:rPr lang="kn-IN" sz="3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  <a:t>ಬರೆಯದೇ ಹಾಡಿದ ಕನಸುಗಳ ಸಾಲುಗಳ</a:t>
            </a: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r>
              <a:rPr lang="kn-IN" sz="3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  <a:t>ಮತ್ತೆ ಜೋಡಿಸುವ ಕಸುಬು ಅವನಿಗೆ ಗೊತ್ತೇ?</a:t>
            </a:r>
          </a:p>
          <a:p>
            <a:pPr marL="685800">
              <a:lnSpc>
                <a:spcPct val="116000"/>
              </a:lnSpc>
              <a:spcAft>
                <a:spcPts val="800"/>
              </a:spcAft>
              <a:buNone/>
            </a:pPr>
            <a:endParaRPr lang="en-GB" sz="28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D2BAD-2A24-39C4-B03C-560C9E77F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06921"/>
            <a:ext cx="5181600" cy="4738688"/>
          </a:xfrm>
        </p:spPr>
        <p:txBody>
          <a:bodyPr>
            <a:normAutofit fontScale="77500" lnSpcReduction="20000"/>
          </a:bodyPr>
          <a:lstStyle/>
          <a:p>
            <a:endParaRPr lang="kn-IN" dirty="0"/>
          </a:p>
          <a:p>
            <a:pPr marL="0" indent="0">
              <a:lnSpc>
                <a:spcPct val="120000"/>
              </a:lnSpc>
              <a:buNone/>
            </a:pPr>
            <a:r>
              <a:rPr lang="kn-IN" sz="3100" dirty="0"/>
              <a:t>ಮುಂದೆ ಮತ್ತೆ ಎಂದಾದರೂ ಎಲ್ಲಾದರೂ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100" dirty="0"/>
              <a:t>ಪ್ರೀತಿ ಸಿಗಬಹುದೇ?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100" dirty="0"/>
              <a:t>ಅಥವಾ ನಿನ್ನ ಪ್ರೀತಿಯ ಹೆಣಭಾರ ಹೊತ್ತು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100" dirty="0"/>
              <a:t>ಉಳಿದ ದಾರಿಯೆಲ್ಲ ನಡೆಯಬೇಕೇ?</a:t>
            </a:r>
          </a:p>
          <a:p>
            <a:pPr marL="0" indent="0">
              <a:lnSpc>
                <a:spcPct val="120000"/>
              </a:lnSpc>
              <a:buNone/>
            </a:pPr>
            <a:endParaRPr lang="kn-IN" dirty="0"/>
          </a:p>
          <a:p>
            <a:pPr marL="0" indent="0">
              <a:lnSpc>
                <a:spcPct val="120000"/>
              </a:lnSpc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1586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A9491-B3AC-A799-9C45-D76C2C6A2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Autofit/>
          </a:bodyPr>
          <a:lstStyle/>
          <a:p>
            <a:pPr algn="ctr"/>
            <a:r>
              <a:rPr kumimoji="0" lang="kn-IN" sz="3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Tunga" panose="020B0502040204020203" pitchFamily="34" charset="0"/>
              </a:rPr>
              <a:t>ಕಾಲದ ಜೇಬಿನಲ್ಲಿ ಉಳಿದ ಚಿಲ್ಲರೆ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5F8FF-A95C-2993-879E-BFAE15AD6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7033"/>
            <a:ext cx="5181600" cy="3572897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kn-IN" sz="3800" dirty="0"/>
              <a:t>ಹಾದಿಗಳೆಲ್ಲವೂ ಕೊನೆಗೊಂದು ಊರು ಮುಟ್ಟುತ್ತವೆ ಅನ್ನುತ್ತಾರೆ,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n-IN" sz="3800" dirty="0"/>
              <a:t>ಆದರೆ ನಮ್ಮಿಬ್ಬರ ಪಯಣದಲ್ಲಿ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n-IN" sz="3800" dirty="0"/>
              <a:t>ನಡುವೆ ಬೆಳೆದ ಅಂತರವೇ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n-IN" sz="3800" dirty="0"/>
              <a:t>ಹೇಗೆ ಕೊನೆಯ ನಿಲ್ದಾಣವಾಗಿಬಿಟ್ಟಿತು?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664B2-567A-F6D1-3AE0-854376301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3904" y="1337033"/>
            <a:ext cx="5459898" cy="576385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ಇನ್ನೇನು ಕೇಳೋಣ ಈ ಕಾಲವನ್ನ?</a:t>
            </a:r>
          </a:p>
          <a:p>
            <a:pPr marL="0" indent="0">
              <a:lnSpc>
                <a:spcPct val="100000"/>
              </a:lnSpc>
              <a:buNone/>
            </a:pPr>
            <a:endParaRPr lang="kn-IN" sz="2400" dirty="0"/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ನಿನ್ನ ಮತ್ತು ನನ್ನ ನಡುವೆ ನಡೆ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ದೆಲ್ಲವನ್ನೂ ಅಳಿಸಿದ ಮೇಲೂ ಗುರುತೊಂದು ಉಳಿದಿದೆ: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ಪೆನ್ಸಿಲ್ಲಿನಲ್ಲಿ ಬರೆದು ಅಳಿಸಿದ ಮೇಲೆ ಉಳಿಯುತ್ತಲ್ಲ ಹಾಗೆ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ಬರೆದವರಿಗೆ ಮಾತ್ರ ಕಾಣಿಸುವಂತೆ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ಮುಂಚೆ ಓದಿದವರಿಗೆ ಮಾತ್ರ ಗೊತ್ತಿರುವಂತೆ.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ಅದನ್ನು ಹೇಗೆ ಕೇಳಲಿ?</a:t>
            </a:r>
          </a:p>
          <a:p>
            <a:pPr marL="0" indent="0">
              <a:lnSpc>
                <a:spcPct val="100000"/>
              </a:lnSpc>
              <a:buNone/>
            </a:pPr>
            <a:endParaRPr lang="kn-IN" sz="2400" dirty="0"/>
          </a:p>
          <a:p>
            <a:pPr>
              <a:lnSpc>
                <a:spcPct val="100000"/>
              </a:lnSpc>
            </a:pPr>
            <a:endParaRPr lang="kn-IN" sz="2400" dirty="0"/>
          </a:p>
          <a:p>
            <a:pPr>
              <a:lnSpc>
                <a:spcPct val="100000"/>
              </a:lnSpc>
            </a:pPr>
            <a:endParaRPr lang="kn-IN" sz="2400" dirty="0"/>
          </a:p>
          <a:p>
            <a:pPr>
              <a:lnSpc>
                <a:spcPct val="100000"/>
              </a:lnSpc>
            </a:pPr>
            <a:endParaRPr lang="kn-IN" sz="2400" dirty="0"/>
          </a:p>
          <a:p>
            <a:pPr>
              <a:lnSpc>
                <a:spcPct val="100000"/>
              </a:lnSpc>
            </a:pPr>
            <a:endParaRPr lang="kn-IN" sz="2400" dirty="0"/>
          </a:p>
          <a:p>
            <a:pPr>
              <a:lnSpc>
                <a:spcPct val="100000"/>
              </a:lnSpc>
            </a:pPr>
            <a:endParaRPr lang="kn-IN" sz="2400" dirty="0"/>
          </a:p>
          <a:p>
            <a:pPr>
              <a:lnSpc>
                <a:spcPct val="100000"/>
              </a:lnSpc>
            </a:pPr>
            <a:endParaRPr lang="kn-IN" sz="2400" dirty="0"/>
          </a:p>
          <a:p>
            <a:pPr>
              <a:lnSpc>
                <a:spcPct val="100000"/>
              </a:lnSpc>
            </a:pPr>
            <a:endParaRPr lang="kn-IN" sz="2400" dirty="0"/>
          </a:p>
          <a:p>
            <a:pPr>
              <a:lnSpc>
                <a:spcPct val="100000"/>
              </a:lnSpc>
            </a:pPr>
            <a:endParaRPr lang="kn-IN" sz="2400" dirty="0"/>
          </a:p>
          <a:p>
            <a:pPr marL="0" indent="0">
              <a:lnSpc>
                <a:spcPct val="100000"/>
              </a:lnSpc>
              <a:buNone/>
            </a:pPr>
            <a:r>
              <a:rPr lang="kn-IN" sz="2400" b="1" dirty="0"/>
              <a:t>ಕೇಶವ ಕುಲಕರ್ಣಿ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89363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6DC29-8181-FDBF-688F-FDB100049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271"/>
            <a:ext cx="10515600" cy="813984"/>
          </a:xfrm>
        </p:spPr>
        <p:txBody>
          <a:bodyPr>
            <a:normAutofit fontScale="90000"/>
          </a:bodyPr>
          <a:lstStyle/>
          <a:p>
            <a:pPr algn="ctr"/>
            <a:r>
              <a:rPr lang="kn-IN" dirty="0"/>
              <a:t> </a:t>
            </a:r>
            <a:br>
              <a:rPr lang="en-GB" dirty="0"/>
            </a:br>
            <a:r>
              <a:rPr lang="kn-IN" sz="3600" b="1" dirty="0"/>
              <a:t>ಅನಿಸಿಕೆ</a:t>
            </a:r>
            <a:r>
              <a:rPr lang="kn-IN" sz="3600" dirty="0"/>
              <a:t> </a:t>
            </a:r>
            <a:br>
              <a:rPr lang="kn-IN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BE64B-064D-345D-EEBC-4EB210983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20877"/>
            <a:ext cx="5181600" cy="50560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ನನಗೆ ಅಂದು ಅನಿಸಿದ್ದುಂಟು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ಗೆಳೆಯ ಹೀಗೇಕೆ ಹೇಳಿದ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ಹೀಗೇಕೆ ಮಾಡಿದ</a:t>
            </a:r>
            <a:r>
              <a:rPr lang="kn-IN" dirty="0">
                <a:latin typeface="Arial" panose="020B0604020202020204" pitchFamily="34" charset="0"/>
              </a:rPr>
              <a:t>, </a:t>
            </a:r>
            <a:r>
              <a:rPr lang="kn-IN" dirty="0">
                <a:latin typeface="Tunga" panose="020B0502040204020203" pitchFamily="34" charset="0"/>
              </a:rPr>
              <a:t>ಬರೆದ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ಹಿತವೆನಿಸಲಿಲ್ಲ</a:t>
            </a:r>
            <a:r>
              <a:rPr lang="kn-IN" dirty="0">
                <a:latin typeface="Arial" panose="020B0604020202020204" pitchFamily="34" charset="0"/>
              </a:rPr>
              <a:t>, </a:t>
            </a:r>
            <a:r>
              <a:rPr lang="kn-IN" dirty="0">
                <a:latin typeface="Tunga" panose="020B0502040204020203" pitchFamily="34" charset="0"/>
              </a:rPr>
              <a:t>ನನ್ನ ವಿರೋಧವುಂಟು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ಕೇಳಿದ್ದರೆ ಹೋಗುತ್ತಿತ್ತೆಅವನ ಗಂಟು</a:t>
            </a:r>
            <a:r>
              <a:rPr lang="kn-IN" dirty="0">
                <a:latin typeface="Arial" panose="020B0604020202020204" pitchFamily="34" charset="0"/>
              </a:rPr>
              <a:t>? </a:t>
            </a:r>
            <a:endParaRPr lang="en-GB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kn-IN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ನನಗೆ ಹೋಟಲಿನಲ್ಲಿಅನಿಸುದ್ದುಂಟು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ನನ್ನಾಕೆ ಈ ತಿಂಡಿ ಆರ್ಡರ್ ಮಾಡಿದ್ದೇಕೆ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ನನಗಿಷ್ಟವಿಲ್ಲದ್ದು</a:t>
            </a:r>
            <a:r>
              <a:rPr lang="kn-IN" dirty="0">
                <a:latin typeface="Arial" panose="020B0604020202020204" pitchFamily="34" charset="0"/>
              </a:rPr>
              <a:t>, </a:t>
            </a:r>
            <a:r>
              <a:rPr lang="kn-IN" dirty="0">
                <a:latin typeface="Tunga" panose="020B0502040204020203" pitchFamily="34" charset="0"/>
              </a:rPr>
              <a:t>ರುಚಿ ನೋಡಲೂ ಸಿಗದು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ಅದು ಆಕೆಗೂ ಗೊತ್ತುಂಟು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ಹೇಳಿದರೆ ದೊಡ್ಡ ಜಗಳವಾಗಲಿಕ್ಕುಂಟು 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354A8-500B-C8AF-F555-60494BE8D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7421" y="1120877"/>
            <a:ext cx="5181600" cy="48864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ನನಗೆ ಬೇಸಿಗೆಯಲಿ ಅನಿಸಿದ್ದುಂಟು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ಪಕ್ಷವಾಯಿತು</a:t>
            </a:r>
            <a:r>
              <a:rPr lang="kn-IN" dirty="0">
                <a:latin typeface="Arial" panose="020B0604020202020204" pitchFamily="34" charset="0"/>
              </a:rPr>
              <a:t>, </a:t>
            </a:r>
            <a:r>
              <a:rPr lang="kn-IN" dirty="0">
                <a:latin typeface="Tunga" panose="020B0502040204020203" pitchFamily="34" charset="0"/>
              </a:rPr>
              <a:t>ಇಂದಾದರೂ ಮಳೆ ಬರಲಿ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ನೆಲ ತಂಪಾಗಲಿ</a:t>
            </a:r>
            <a:r>
              <a:rPr lang="kn-IN" dirty="0">
                <a:latin typeface="Arial" panose="020B0604020202020204" pitchFamily="34" charset="0"/>
              </a:rPr>
              <a:t>, </a:t>
            </a:r>
            <a:r>
              <a:rPr lang="kn-IN" dirty="0">
                <a:latin typeface="Tunga" panose="020B0502040204020203" pitchFamily="34" charset="0"/>
              </a:rPr>
              <a:t>ಹುಲ್ಲುಹಸಿರಾಗಿರಲಿ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ಅನಿಸಿದರೆ ಬಿದ್ದೀತೆ ಮಳೆ</a:t>
            </a:r>
            <a:r>
              <a:rPr lang="kn-IN" dirty="0">
                <a:latin typeface="Arial" panose="020B0604020202020204" pitchFamily="34" charset="0"/>
              </a:rPr>
              <a:t>, </a:t>
            </a:r>
            <a:r>
              <a:rPr lang="kn-IN" dirty="0">
                <a:latin typeface="Tunga" panose="020B0502040204020203" pitchFamily="34" charset="0"/>
              </a:rPr>
              <a:t>ಬೀಸೀತೆ ಗಾಳಿ </a:t>
            </a:r>
          </a:p>
          <a:p>
            <a:pPr marL="0" indent="0">
              <a:buNone/>
            </a:pPr>
            <a:r>
              <a:rPr lang="kn-IN" dirty="0">
                <a:latin typeface="Tunga" panose="020B0502040204020203" pitchFamily="34" charset="0"/>
              </a:rPr>
              <a:t>ಪ್ರಕೃತಿ ನಡೆಯುವುದೇನನ್ನನ್ನುಕೇಳಿ </a:t>
            </a:r>
          </a:p>
          <a:p>
            <a:pPr marL="0" indent="0">
              <a:buNone/>
            </a:pPr>
            <a:endParaRPr lang="kn-IN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kn-IN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kn-IN" dirty="0">
                <a:latin typeface="Arial" panose="020B0604020202020204" pitchFamily="34" charset="0"/>
              </a:rPr>
              <a:t>                                   - </a:t>
            </a:r>
            <a:r>
              <a:rPr lang="kn-IN" sz="3300" b="1" dirty="0">
                <a:latin typeface="Arial" panose="020B0604020202020204" pitchFamily="34" charset="0"/>
              </a:rPr>
              <a:t>ರಾಂ</a:t>
            </a:r>
            <a:r>
              <a:rPr lang="kn-IN" dirty="0">
                <a:latin typeface="Arial" panose="020B0604020202020204" pitchFamily="34" charset="0"/>
              </a:rPr>
              <a:t> 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6674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75C6CE-6370-A29E-9765-278A0C5EA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87"/>
            <a:ext cx="10515600" cy="623911"/>
          </a:xfrm>
        </p:spPr>
        <p:txBody>
          <a:bodyPr>
            <a:noAutofit/>
          </a:bodyPr>
          <a:lstStyle/>
          <a:p>
            <a:pPr algn="ctr"/>
            <a:r>
              <a:rPr lang="kn-IN" sz="2400" b="1" dirty="0"/>
              <a:t>  </a:t>
            </a:r>
            <a:r>
              <a:rPr lang="kn-IN" sz="3200" b="1" dirty="0"/>
              <a:t>ರಮಣಿ ಶ್ರವಣಿ</a:t>
            </a:r>
            <a:endParaRPr lang="en-GB" sz="3200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8D31D6-03AA-32F4-BC42-04F9A68C0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34911"/>
            <a:ext cx="5181600" cy="49420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kn-IN" sz="3100" dirty="0"/>
              <a:t>ರಮಣಿ ಶ್ರವಣಿ </a:t>
            </a:r>
          </a:p>
          <a:p>
            <a:pPr marL="0" indent="0">
              <a:buNone/>
            </a:pPr>
            <a:r>
              <a:rPr lang="kn-IN" dirty="0"/>
              <a:t>ಹಗಲಿರುಳು ಕಷ್ಟ ಪಡುವಳು </a:t>
            </a:r>
          </a:p>
          <a:p>
            <a:pPr marL="0" indent="0">
              <a:buNone/>
            </a:pPr>
            <a:r>
              <a:rPr lang="kn-IN" dirty="0"/>
              <a:t>ಮಾತಾ ಪಿತರ </a:t>
            </a:r>
          </a:p>
          <a:p>
            <a:pPr marL="0" indent="0">
              <a:buNone/>
            </a:pPr>
            <a:r>
              <a:rPr lang="kn-IN" dirty="0"/>
              <a:t>ಹೆಗಲ ಮೇಲೊತ್ತು ನಡೆವಳು </a:t>
            </a:r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r>
              <a:rPr lang="kn-IN" dirty="0"/>
              <a:t>ಅಕ್ಕ ತಂಗಿ ಅಣ್ಣ ತಮ್ಮ </a:t>
            </a:r>
          </a:p>
          <a:p>
            <a:pPr marL="0" indent="0">
              <a:buNone/>
            </a:pPr>
            <a:r>
              <a:rPr lang="kn-IN" dirty="0"/>
              <a:t>ಸಂಗ ಇಲ್ಲದ </a:t>
            </a:r>
          </a:p>
          <a:p>
            <a:pPr marL="0" indent="0">
              <a:buNone/>
            </a:pPr>
            <a:r>
              <a:rPr lang="kn-IN" dirty="0"/>
              <a:t>ಆಟ ಪಾಠ ಹೊಟ್ಟೆ ತುಂಬ </a:t>
            </a:r>
          </a:p>
          <a:p>
            <a:pPr marL="0" indent="0">
              <a:buNone/>
            </a:pPr>
            <a:r>
              <a:rPr lang="kn-IN" dirty="0"/>
              <a:t>ಊಟ ಕಾಣದ </a:t>
            </a:r>
          </a:p>
          <a:p>
            <a:pPr marL="0" indent="0">
              <a:buNone/>
            </a:pPr>
            <a:r>
              <a:rPr lang="kn-IN" dirty="0"/>
              <a:t>ರಮಣಿ ಶ್ರವಣಿ </a:t>
            </a:r>
          </a:p>
          <a:p>
            <a:pPr marL="0" indent="0">
              <a:buNone/>
            </a:pPr>
            <a:r>
              <a:rPr lang="kn-IN" dirty="0"/>
              <a:t>ಹಗಲಿರುಳು ಕಷ್ಟ ಪಡುವಳು </a:t>
            </a:r>
          </a:p>
          <a:p>
            <a:pPr marL="0" indent="0">
              <a:buNone/>
            </a:pPr>
            <a:r>
              <a:rPr lang="kn-IN" dirty="0"/>
              <a:t>ಮಾತಾ ಪಿತರ </a:t>
            </a:r>
          </a:p>
          <a:p>
            <a:pPr marL="0" indent="0">
              <a:buNone/>
            </a:pPr>
            <a:r>
              <a:rPr lang="kn-IN" dirty="0"/>
              <a:t>ಹೆಗಲ ಮೇಲೊತ್ತು ನಡೆವಳು </a:t>
            </a:r>
          </a:p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DAB71-6A75-89E1-7F02-0EDFDF4C1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806" y="1234911"/>
            <a:ext cx="5181600" cy="49420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kn-IN" dirty="0"/>
              <a:t>ಹರಕಲ</a:t>
            </a:r>
            <a:r>
              <a:rPr lang="en-GB" dirty="0"/>
              <a:t>o</a:t>
            </a:r>
            <a:r>
              <a:rPr lang="kn-IN" dirty="0"/>
              <a:t>ಗಿ ಧರಿಸಿದ ಕೃಷ್ಣವರ್ಣೆಯ</a:t>
            </a:r>
          </a:p>
          <a:p>
            <a:pPr marL="0" indent="0">
              <a:buNone/>
            </a:pPr>
            <a:r>
              <a:rPr lang="kn-IN" dirty="0"/>
              <a:t>ಜರಿವ </a:t>
            </a:r>
          </a:p>
          <a:p>
            <a:pPr marL="0" indent="0">
              <a:buNone/>
            </a:pPr>
            <a:r>
              <a:rPr lang="kn-IN" dirty="0"/>
              <a:t>ನರರ ಅಪಸ್ವರಕೆ ಕಿವಿಗೊಡದೆ</a:t>
            </a:r>
          </a:p>
          <a:p>
            <a:pPr marL="0" indent="0">
              <a:buNone/>
            </a:pPr>
            <a:r>
              <a:rPr lang="kn-IN" dirty="0"/>
              <a:t>ಮುನ್ನಡೆವ,</a:t>
            </a:r>
          </a:p>
          <a:p>
            <a:pPr marL="0" indent="0">
              <a:buNone/>
            </a:pPr>
            <a:r>
              <a:rPr lang="kn-IN" dirty="0"/>
              <a:t>ಬುದ್ಧಿ ಪರಿಶುದ್ಧ ಇಲ್ಲದೆ ಒದ್ದಾಡುತಿಹ</a:t>
            </a:r>
          </a:p>
          <a:p>
            <a:pPr marL="0" indent="0">
              <a:buNone/>
            </a:pPr>
            <a:r>
              <a:rPr lang="kn-IN" dirty="0"/>
              <a:t>ಪೆದ್ದರ ಮಧ್ಯೆ ಪ್ರಬುದ್ಧತೆಯ</a:t>
            </a:r>
          </a:p>
          <a:p>
            <a:pPr marL="0" indent="0">
              <a:buNone/>
            </a:pPr>
            <a:r>
              <a:rPr lang="kn-IN" dirty="0"/>
              <a:t>ಮೆರೆಯುತಿಹ</a:t>
            </a:r>
          </a:p>
          <a:p>
            <a:pPr marL="0" indent="0">
              <a:buNone/>
            </a:pPr>
            <a:r>
              <a:rPr lang="kn-IN" dirty="0"/>
              <a:t>ರಮಣಿ ಶ್ರವಣಿ </a:t>
            </a:r>
          </a:p>
          <a:p>
            <a:pPr marL="0" indent="0">
              <a:buNone/>
            </a:pPr>
            <a:r>
              <a:rPr lang="kn-IN" dirty="0"/>
              <a:t>ಹಗಲಿರುಳು ಕಷ್ಟ ಪಡುವಳು </a:t>
            </a:r>
          </a:p>
          <a:p>
            <a:pPr marL="0" indent="0">
              <a:buNone/>
            </a:pPr>
            <a:r>
              <a:rPr lang="kn-IN" dirty="0"/>
              <a:t>ಮಾತಾ ಪಿತರ </a:t>
            </a:r>
          </a:p>
          <a:p>
            <a:pPr marL="0" indent="0">
              <a:buNone/>
            </a:pPr>
            <a:r>
              <a:rPr lang="kn-IN" dirty="0"/>
              <a:t>ಹೆಗಲ ಮೇಲೊತ್ತು ನಡೆವಳು </a:t>
            </a:r>
          </a:p>
          <a:p>
            <a:endParaRPr lang="kn-IN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9026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2CF87-0565-4E40-BE2D-C0A470194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440"/>
            <a:ext cx="10515600" cy="361580"/>
          </a:xfrm>
        </p:spPr>
        <p:txBody>
          <a:bodyPr>
            <a:noAutofit/>
          </a:bodyPr>
          <a:lstStyle/>
          <a:p>
            <a:endParaRPr lang="en-GB" sz="3200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172270-6509-53DC-ADD2-D09206AC14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460890"/>
            <a:ext cx="5181600" cy="539711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err="1"/>
              <a:t>ಇಹವು</a:t>
            </a:r>
            <a:r>
              <a:rPr lang="en-GB" dirty="0"/>
              <a:t> </a:t>
            </a:r>
            <a:r>
              <a:rPr lang="en-GB" dirty="0" err="1"/>
              <a:t>ಹಲವು</a:t>
            </a:r>
            <a:r>
              <a:rPr lang="en-GB" dirty="0"/>
              <a:t> </a:t>
            </a:r>
            <a:r>
              <a:rPr lang="en-GB" dirty="0" err="1"/>
              <a:t>ಕನಸುಗಳು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ಕುವರಿಯ</a:t>
            </a:r>
            <a:r>
              <a:rPr lang="en-GB" dirty="0"/>
              <a:t> </a:t>
            </a:r>
            <a:r>
              <a:rPr lang="en-GB" dirty="0" err="1"/>
              <a:t>ಮನದೊಳು</a:t>
            </a:r>
            <a:r>
              <a:rPr lang="en-GB" dirty="0"/>
              <a:t> ;</a:t>
            </a:r>
          </a:p>
          <a:p>
            <a:pPr marL="0" indent="0">
              <a:buNone/>
            </a:pPr>
            <a:r>
              <a:rPr lang="en-GB" dirty="0" err="1"/>
              <a:t>ಸಹೃದಯಿಗಳ</a:t>
            </a:r>
            <a:r>
              <a:rPr lang="en-GB" dirty="0"/>
              <a:t> </a:t>
            </a:r>
            <a:r>
              <a:rPr lang="en-GB" dirty="0" err="1"/>
              <a:t>ಸಹಾಯ</a:t>
            </a:r>
            <a:r>
              <a:rPr lang="en-GB" dirty="0"/>
              <a:t> </a:t>
            </a:r>
            <a:r>
              <a:rPr lang="en-GB" dirty="0" err="1"/>
              <a:t>ಹಸ್ತವ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ಪಿಡಿದು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ದುಡಿದು</a:t>
            </a:r>
            <a:r>
              <a:rPr lang="en-GB" dirty="0"/>
              <a:t> </a:t>
            </a:r>
            <a:r>
              <a:rPr lang="en-GB" dirty="0" err="1"/>
              <a:t>ಗಳಿಸಿದನುಳಿಸಿ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ಹಡೆದವ್ವಗೆ</a:t>
            </a:r>
            <a:r>
              <a:rPr lang="en-GB" dirty="0"/>
              <a:t> </a:t>
            </a:r>
            <a:r>
              <a:rPr lang="en-GB" dirty="0" err="1"/>
              <a:t>ಹೆಮ್ಮೆ</a:t>
            </a:r>
            <a:r>
              <a:rPr lang="en-GB" dirty="0"/>
              <a:t>, </a:t>
            </a:r>
            <a:r>
              <a:rPr lang="en-GB" dirty="0" err="1"/>
              <a:t>ನಾಡಿಗೆ</a:t>
            </a:r>
            <a:r>
              <a:rPr lang="en-GB" dirty="0"/>
              <a:t> </a:t>
            </a:r>
            <a:r>
              <a:rPr lang="en-GB" dirty="0" err="1"/>
              <a:t>ಹಿರಿಮೆ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ತರುವ</a:t>
            </a:r>
            <a:r>
              <a:rPr lang="en-GB" dirty="0"/>
              <a:t> </a:t>
            </a:r>
            <a:r>
              <a:rPr lang="en-GB" dirty="0" err="1"/>
              <a:t>ಛಲದಿ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ರಮಣಿ</a:t>
            </a:r>
            <a:r>
              <a:rPr lang="en-GB" dirty="0"/>
              <a:t> </a:t>
            </a:r>
            <a:r>
              <a:rPr lang="en-GB" dirty="0" err="1"/>
              <a:t>ಶ್ರವಣಿ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ಹಗಲಿರುಳು</a:t>
            </a:r>
            <a:r>
              <a:rPr lang="en-GB" dirty="0"/>
              <a:t> </a:t>
            </a:r>
            <a:r>
              <a:rPr lang="en-GB" dirty="0" err="1"/>
              <a:t>ಕಷ್ಟ</a:t>
            </a:r>
            <a:r>
              <a:rPr lang="en-GB" dirty="0"/>
              <a:t> </a:t>
            </a:r>
            <a:r>
              <a:rPr lang="en-GB" dirty="0" err="1"/>
              <a:t>ಪಡುವಳು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ಮಾತಾ</a:t>
            </a:r>
            <a:r>
              <a:rPr lang="en-GB" dirty="0"/>
              <a:t> </a:t>
            </a:r>
            <a:r>
              <a:rPr lang="en-GB" dirty="0" err="1"/>
              <a:t>ಪಿತರ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 err="1"/>
              <a:t>ಹೆಗಲ</a:t>
            </a:r>
            <a:r>
              <a:rPr lang="en-GB" dirty="0"/>
              <a:t> </a:t>
            </a:r>
            <a:r>
              <a:rPr lang="en-GB" dirty="0" err="1"/>
              <a:t>ಮೇಲೊತ್ತು</a:t>
            </a:r>
            <a:r>
              <a:rPr lang="en-GB" dirty="0"/>
              <a:t> </a:t>
            </a:r>
            <a:r>
              <a:rPr lang="en-GB" dirty="0" err="1"/>
              <a:t>ನಡೆವಳು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C39BB9-EDAE-D5C3-95DD-574FA6356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1790"/>
            <a:ext cx="5181600" cy="505517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r>
              <a:rPr lang="kn-IN" dirty="0"/>
              <a:t>ನಾಗರಾಜ್ ಗೌಡ 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645C48-42FC-A521-D530-675186CB6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865" y="425869"/>
            <a:ext cx="2253366" cy="79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94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BEC98-0A3E-CBD6-BCC7-32B4AD73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6425"/>
          </a:xfrm>
        </p:spPr>
        <p:txBody>
          <a:bodyPr>
            <a:normAutofit/>
          </a:bodyPr>
          <a:lstStyle/>
          <a:p>
            <a:pPr algn="ctr"/>
            <a:r>
              <a:rPr lang="kn-IN" sz="3200" b="1" dirty="0"/>
              <a:t>ಬಾವುಟಗಳು</a:t>
            </a:r>
            <a:r>
              <a:rPr lang="kn-IN" sz="3200" dirty="0"/>
              <a:t> 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79E09-7CB8-4CAC-2324-82B74920FA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371600"/>
            <a:ext cx="5181600" cy="500538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ಪೆಟ್ಟಿಗೆಯೊಳಗೆ ಮುದುರಿ ಮಲಗಿದ್ದ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ಬಾವುಟ ಇಂದು ಮತ್ತೆ ಕೋಲೇರಿ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ಗಾಳಿಯಲ್ಲಿ ತನ್ನೆಲ್ಲ ಬಣ್ಣಗಳನು ಬಿಚ್ಚಿ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ಬೀಗುತ್ತ ಮೆರೆಯುತ್ತ ಹಾರಾಡಿದೆ.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A8C8C-9E6D-BB1A-E56A-DC617941E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71600"/>
            <a:ext cx="5181600" cy="50053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ಈ ಬಾವುಟಗಳ ಭಾವನೆಗಳನು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ತಿಳಿಯುವುದೇ ಕಷ್ಟ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ಇದ್ದಕ್ಕಿದ್ದಂತೆ ಅದರ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ಕಣ್ಣುಗಳು ಕೆಂಪಾಗುತ್ತವೆ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ಕೋರೆ ಹಲ್ಲು ತೋರಿಸುತ್ತ ಗುರುಗುಟ್ಟುತ್ತವೆ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ಮೀಸೆ ತಿರುವುತ್ತವೆ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10477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8C559-8E03-A814-C0F5-7E624D69C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750"/>
          </a:xfrm>
        </p:spPr>
        <p:txBody>
          <a:bodyPr>
            <a:normAutofit fontScale="90000"/>
          </a:bodyPr>
          <a:lstStyle/>
          <a:p>
            <a:pPr algn="ctr"/>
            <a:r>
              <a:rPr lang="kn-IN" sz="3600" b="1" dirty="0"/>
              <a:t>ಬಾವುಟಗಳು</a:t>
            </a:r>
            <a:r>
              <a:rPr lang="kn-IN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BA397-5910-910F-3DE8-442A79225D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04900"/>
            <a:ext cx="5181600" cy="507206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ಬಾವುಟಗಳ ನಡುವಿನ ನಕ್ಷತ್ರಗಳು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ಮಿಣುಕುವುದನ್ನು ಬಿಟ್ಟು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ಕೆಂಡವನ್ನು ಕಾರುತ್ತವೆ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ಬಾವುಟದ ನಡುವಿನ ಚರಕ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ಯಾತ್ರೆಗೆ ಹೊರಟ ರಥಚಕ್ರವಾಗುತ್ತದೆ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ಬಾವುಟದಲ್ಲಿನ ಕೇಸರಿ ಬಣ್ಣವು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ಮೆಲ್ಲಗೆ ಹಿಗ್ಗುತ್ತದೆ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E6DFC-FDEF-9D89-D8F6-1E685C041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04900"/>
            <a:ext cx="5181600" cy="507206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ಹಸಿರು ಬಾವುಟದ ನಡುವಿನ ಅರ್ಧ ಚಂದ್ರ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ಮೋಡಗಳ ಹಿಂದೆ ಮರೆಯಾಗಿ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ಅಮಾವಾಸ್ಯೆ ಥಟ್ಟನೆ ಮೂಡುತ್ತದೆ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ಕತ್ತಲು ಆವರಿಸುತ್ತದೆ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ನಿದ್ದೆಯಿಂದೆದ್ದ ಭಯೋತ್ಪಾದಕರು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ಗಡಿಗಳನು ಮೆಲ್ಲಗೆ ದಾಟುತ್ತಾರೆ  </a:t>
            </a:r>
          </a:p>
          <a:p>
            <a:pPr marL="0" indent="0">
              <a:lnSpc>
                <a:spcPct val="100000"/>
              </a:lnSpc>
              <a:buNone/>
            </a:pPr>
            <a:endParaRPr lang="kn-IN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8487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0298F-985C-51A0-3577-875118899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8350"/>
          </a:xfrm>
        </p:spPr>
        <p:txBody>
          <a:bodyPr>
            <a:normAutofit/>
          </a:bodyPr>
          <a:lstStyle/>
          <a:p>
            <a:pPr algn="ctr"/>
            <a:r>
              <a:rPr lang="kn-IN" sz="3200" b="1" dirty="0"/>
              <a:t>ಬಾವುಟಗಳು</a:t>
            </a:r>
            <a:r>
              <a:rPr lang="kn-IN" sz="3200" dirty="0"/>
              <a:t> 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01BA2-C37C-0928-A564-6C4C166EA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71600"/>
            <a:ext cx="5181600" cy="480536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ಹಿಂದೊಮ್ಮೆ ಕೆಂಪು ಬಾವುಟದಲ್ಲಿದ್ದ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ಮಚ್ಚು ಈಗ ಜನರ ಕೈ ಸೇರಿ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ನೆರೆ ಮನೆಯ ತಲೆಗಳನು ಕೊಚ್ಚುತ್ತಿದೆ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ಸುತ್ತಿಗೆ, ನೆರೆಮನೆಗಳನು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ನೆಲಸಮಗೊಳಿಸುತ್ತಿದೆ</a:t>
            </a:r>
          </a:p>
          <a:p>
            <a:endParaRPr lang="kn-IN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DD8E14-A6B9-F752-9C73-1E27DA3AD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71600"/>
            <a:ext cx="5181600" cy="480536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ಬಾವುಟದಲ್ಲಿನ ನೀಲಿ ಕೆಂಪು ಬಿಳಿ ಬಣ್ಣಗಳು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ಹತ್ತು ದಿಕ್ಕಿಗಿ ಚಾಚಿಕೊಂಡು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ಗತ ವೈಭವದ ಮೆಲುಕು ಹಾಕುತ್ತಿರುವಾಗ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ಕೆಲವರಿಗೆ ಕಲರ್ ಬ್ಲೈಂಡ್!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ಬಿಳಿ ಬಣ್ಣವನು ಬಿಟ್ಟು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ಬೇರೆ ಬಣ್ಣಗಳು ಕಾಣುವುದೇ ಇಲ್ಲ!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141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F6CE4-663B-2DF7-AAA7-6C0D24894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kn-IN" sz="3600" b="1" dirty="0"/>
              <a:t>ಬಾವುಟಗಳು</a:t>
            </a:r>
            <a:r>
              <a:rPr lang="kn-IN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751E3-ABAC-17D9-A545-63AC7FA15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57300"/>
            <a:ext cx="5181600" cy="491966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ರಾಜ್ಯಕ್ಕೊಂದು, ದೇಶಕ್ಕೊಂದು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ಧರ್ಮಕ್ಕೊಂದು, ಜಾತಿಗೊಂದು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ಕಾಸಿಗೊಂದು ಕೊಸರಿಗೊಂದು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ಎಲ್ಲೆಲ್ಲೂ ಬಾವುಟಗಳೇ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ಎಚ್ಚರಿಕೆಯ ಕುರುಹಗಳೇ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C4912E-9CA7-396A-2A9D-099FC93EA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1285875"/>
            <a:ext cx="5181600" cy="491966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ಸ್ವಾತಂತ್ರ್ಯ ದಿನಾಚರಣೆಯಂದು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ರಾಷ್ಟ್ರ ಪ್ರೇಮಿ ಕೇಳುತ್ತಾನೆ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ನೀವೇಕೆ ಬಾವುಟವನ್ನು ಹಿಡಿದಿಲ್ಲ?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ಅಂದರೆ ನೀವು ನಮ್ಮವರಲ್ಲ!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‘ಕೆಲವರನ್ನು ಬಿಡಿ, ಬಾವುಟ ಹಿಡಿದರೂ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ಅವರು ನಮ್ಮವರಲ್ಲ’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ಎಂದು ಪಿಸುಗುಡುತ್ತಾನೆ ರಾಷ್ಟ್ರಪ್ರೇಮಿ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283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3A27C-F4FF-D8BA-9A7D-1AC40316B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7375"/>
          </a:xfrm>
        </p:spPr>
        <p:txBody>
          <a:bodyPr>
            <a:normAutofit fontScale="90000"/>
          </a:bodyPr>
          <a:lstStyle/>
          <a:p>
            <a:pPr algn="ctr"/>
            <a:r>
              <a:rPr lang="kn-IN" sz="3600" b="1" dirty="0"/>
              <a:t>ಬಾವುಟಗಳು</a:t>
            </a:r>
            <a:r>
              <a:rPr lang="kn-IN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C0F1A-6284-654C-EA66-53D9E0445E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28725"/>
            <a:ext cx="5181600" cy="49482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ಲಂಡನ್ ನಗರದಲ್ಲಿ ಇತ್ತೀಚಿಗೆ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ಬ್ಯಾಂಕ್ಸಿಯ ಕಲಾಕೃತಿಯೊಂದು ಮೂಡಿದೆ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ಗಾಳಿ ಜೋರಾಗಿ ಬೀಸಿದೆ, ಕೈಯಲ್ಲಿ ಹಿಡಿದ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ಬಾವುಟ ಮುಖದ ಮೇಲೆ ಆವರಿಸಿ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ಉಸಿರುಕಟ್ಟಿದೆ, ಕಣ್ಣು ಕಾಣದಾಗಿದೆ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ಹೆಜ್ಜೆಗಳು ತಡವರಿಸಿವೆ </a:t>
            </a:r>
            <a:endParaRPr lang="en-GB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E883F-AD7B-9568-9ED2-BCDB3B94ED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28725"/>
            <a:ext cx="5181600" cy="4948238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kn-IN" sz="2000" b="1" dirty="0"/>
              <a:t>ಡಾ ಜಿ ಎಸ್ ಶಿವಪ್ರಸಾದ್, ಶೆಫೀಲ್ಡ್, ಯು.ಕೆ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030297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0A6C7E-87D9-1D01-D041-DA1869F3A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822" y="0"/>
            <a:ext cx="8550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73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EFF85-54E3-D5DB-A96C-B3F29E34D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661"/>
            <a:ext cx="10515600" cy="676689"/>
          </a:xfrm>
        </p:spPr>
        <p:txBody>
          <a:bodyPr>
            <a:normAutofit fontScale="90000"/>
          </a:bodyPr>
          <a:lstStyle/>
          <a:p>
            <a:pPr algn="ctr">
              <a:lnSpc>
                <a:spcPct val="116000"/>
              </a:lnSpc>
              <a:spcAft>
                <a:spcPts val="800"/>
              </a:spcAft>
            </a:pPr>
            <a:r>
              <a:rPr lang="en-GB" sz="36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*</a:t>
            </a:r>
            <a:br>
              <a:rPr lang="en-GB" sz="36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</a:br>
            <a:r>
              <a:rPr lang="en-GB" sz="36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ಹೀಗಿದ್ದರೆ</a:t>
            </a:r>
            <a:r>
              <a:rPr lang="en-GB" sz="36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6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ಚೆನ್ನಿತ್ತು</a:t>
            </a:r>
            <a:r>
              <a:rPr lang="en-GB" sz="36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...</a:t>
            </a:r>
            <a:br>
              <a:rPr lang="en-GB" sz="2700" b="1" u="sng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</a:br>
            <a:endParaRPr lang="en-GB" sz="27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32443-ACBE-89FF-FA11-9ACFA73C16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57726"/>
            <a:ext cx="5181600" cy="528161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ಹೀಗಿದ್ದರೆ ಚೆನ್ನಿತ್ತು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ಬ್ಯಾಗು ಪ್ಯಾಕಿನಲಿ ಬದುಕ ತುಂಬಿ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ಎಲ್ಲಿಗೆ ಬೇಕಾದರೂ ಒಯ್ಯಬಹುದಿತ್ತು.</a:t>
            </a:r>
          </a:p>
          <a:p>
            <a:pPr marL="0" indent="0">
              <a:lnSpc>
                <a:spcPct val="100000"/>
              </a:lnSpc>
              <a:buNone/>
            </a:pPr>
            <a:endParaRPr lang="kn-IN" sz="2400" dirty="0"/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ಕೆಪ್ಪಾಗುವಷ್ಟು ಜೋರಾಗಿ ಚೀರುವ ಹೃದಯ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ಜೊಳ್ಳುಕಾಳಾಗಿ ಒಣಗುವ ಆತ್ಮ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ಗೊಂದಲದ ಗೂಡಾಗಿ ಎಡತಾಕುವ ದೇಹ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ಎಲ್ಲವನು ಪ್ಯಾಕ್ ಮಾಡಿ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ಬೇರೆಡೆಗೆ ಸಾಗಿಸಿ ಒಗೆದು ಓಡಬಹುದಿತ್ತು.</a:t>
            </a:r>
          </a:p>
          <a:p>
            <a:pPr marL="0" indent="0">
              <a:buNone/>
            </a:pPr>
            <a:endParaRPr lang="kn-IN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91510-1269-F546-1C71-A8C1E72F2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57725"/>
            <a:ext cx="5181600" cy="5281613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ಸಾಂಗತ್ಯವಿಲ್ಲದ ಮನೆ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ಭವಿಷ್ಯವಿಲ್ಲದ ಬದುಕು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ಧ್ವನಿಯಾಗದ ಹಾಡುಗಳ ಹಿಂದಿಟ್ಟು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ಹಾಸಿಗೆಯಾಗದ ಕನಸುಗಳ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 ಸುತ್ತಿ ಸಾಗಿಸಿಬಿಡಬಹುದಿತ್ತು</a:t>
            </a:r>
            <a:r>
              <a:rPr kumimoji="0" lang="kn-IN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0078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62B9A-7BC3-8790-0803-D668BC63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900"/>
          </a:xfrm>
        </p:spPr>
        <p:txBody>
          <a:bodyPr>
            <a:normAutofit/>
          </a:bodyPr>
          <a:lstStyle/>
          <a:p>
            <a:pPr algn="ctr"/>
            <a:r>
              <a:rPr kumimoji="0" lang="en-GB" sz="3200" b="1" i="0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*</a:t>
            </a:r>
            <a:r>
              <a:rPr kumimoji="0" lang="en-GB" sz="3200" b="1" i="0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ಹೀಗಿದ್ದರೆ</a:t>
            </a:r>
            <a:r>
              <a:rPr kumimoji="0" lang="en-GB" sz="3200" b="1" i="0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3200" b="1" i="0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ಚೆನ್ನಿತ್ತು</a:t>
            </a:r>
            <a:r>
              <a:rPr kumimoji="0" lang="en-GB" sz="3200" b="1" i="0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...</a:t>
            </a:r>
            <a:endParaRPr lang="en-GB" sz="3200" b="1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A1F5C37-D5F9-1681-E105-2800D7CA1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5181600" cy="44338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ತುಟಿಗಿಟ್ಟ ಸಿಹಿ ಮಿಠಾಯಿ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ಆಟದಲ್ಲಿದ್ದ ಕುಂಟಾಬಿಲ್ಲೆಯ ಕಲ್ಲು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ಅವ್ವ -ಅಪ್ಪರ ಆಟದ ಮರದ ಗೊಂಬೆ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ರಸ್ತೆ ಬದಿಯ ಗಾಣಿಕೆ ಹಣ್ಣುಗಳ ಅರಸಿ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ಮತ್ತೆ ಹಿಂತಿರುಗಿ ಬಂದು ಬಿಡಬಹುದಿತ್ತು.</a:t>
            </a:r>
          </a:p>
          <a:p>
            <a:pPr marL="0" indent="0">
              <a:lnSpc>
                <a:spcPct val="100000"/>
              </a:lnSpc>
              <a:buNone/>
            </a:pPr>
            <a:endParaRPr lang="kn-IN" sz="2400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6E9554-206A-11A0-E784-29DCDDE08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4075" y="1752600"/>
            <a:ext cx="5181600" cy="50053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ಬಟ್ಟ ಬಯಲಲಿ ದಟ್ಟಕಾನನದಲಿ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ಗಿರಿ ಶಿಖರದ ಶೃಂಗದಲಿ ಅಂಬರದ ಅನವತರದಲಿ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ನಿಂತು ಒಳಗಿನ ಗಟ್ಟಿಯನೆಲ್ಲವ ತೆಗೆದು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ಸುತ್ತಲೂ ಹರಡಿ ಹೊಸ ಜೀವನವ ಶುರು ಮಾಡಬಹುದಿತ್ತು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44606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745F9-23FF-370D-F213-A6CAABEBA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Autofit/>
          </a:bodyPr>
          <a:lstStyle/>
          <a:p>
            <a:pPr algn="ctr"/>
            <a:r>
              <a:rPr kumimoji="0" lang="en-GB" sz="3200" b="1" i="0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ಹೀಗಿದ್ದರೆ</a:t>
            </a:r>
            <a:r>
              <a:rPr kumimoji="0" lang="en-GB" sz="3200" b="1" i="0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3200" b="1" i="0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ಚೆನ್ನಿತ್ತು</a:t>
            </a:r>
            <a:r>
              <a:rPr kumimoji="0" lang="en-GB" sz="3200" b="1" i="0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...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341C6-2E26-00C8-6B87-087A0F452A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8747" y="1268411"/>
            <a:ext cx="5181600" cy="52244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ಬ್ಯಾಗುಪ್ಯಾಕನ್ನೇನೋ ಪ್ರತಿದಿನ ಹೊತ್ತೊಯ್ಯುತ್ತೇನೆ.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ಬರಿಯ ದಿನವೊಂದರ ಜಂಜಾಟಗಳ ತುಂಬಿ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ಸಂಗಾತಿಯಂತೆ ಮುದದಿ ನೇವರಿಸುತ್ತೇನೆ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ಒಳನೋಟ ನೆಟ್ಟರೆ ಎಲ್ಲಾ ಅಳ್ಳಕ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ತಳವಿಲ್ಲದ ಖಾಲಿ, ಖಾಲಿ ಜೀವನ ನಿಟ್ಟುಸಿರ ಬಿಡುವುದನ್ನು ಕಾಣುತ್ತೇನೆ.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7C5384-EC81-E240-65E2-742F07F54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68410"/>
            <a:ext cx="5181600" cy="52244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ಒಮ್ಮೊಮ್ಮೆ ಹೋದೆಡೆಯಲ್ಲ ಬರುವ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ಹೇಗಲೆರಿ ಮೆರೆವ ಚಿಂತೆಗಳಂತೆ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ಸೀಮಾ ರೇಖೆಯ ದಾಟದಂತೆ ತಡೆದೆಳೆವ ಲಗಾಮಿನಂತೆ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ಹೆಣಭಾರವಾಗುವ ಈ ಚೀಲ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ಸುಡುಗಾಡಿನಾಚೆಯ ಲೋಕಕ್ಕೆ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ಎತ್ತೊಯ್ಯಬಲ್ಲ ಪ್ಯಾರಾಚೂಟ್ ನಾದರೂ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ಕೊಟ್ಟು ಬಿಡಬಾರದೇ ಎಂದು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2600" dirty="0"/>
              <a:t>ದಿಟ್ಟಿಸುತ್ತೇನೆ.</a:t>
            </a:r>
          </a:p>
          <a:p>
            <a:pPr marL="0" indent="0">
              <a:lnSpc>
                <a:spcPct val="110000"/>
              </a:lnSpc>
              <a:buNone/>
            </a:pPr>
            <a:endParaRPr lang="kn-IN" dirty="0"/>
          </a:p>
          <a:p>
            <a:pPr marL="0" indent="0">
              <a:lnSpc>
                <a:spcPct val="110000"/>
              </a:lnSpc>
              <a:buNone/>
            </a:pPr>
            <a:r>
              <a:rPr lang="kn-IN" sz="2400" b="1" dirty="0"/>
              <a:t>ಡಾ. ಪ್ರೇಮಲತ ಬಿ.</a:t>
            </a:r>
          </a:p>
          <a:p>
            <a:endParaRPr lang="kn-IN" dirty="0"/>
          </a:p>
          <a:p>
            <a:endParaRPr lang="kn-IN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266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DDA8A-E95F-BC03-884A-FF2B66855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729" y="245806"/>
            <a:ext cx="10515600" cy="344130"/>
          </a:xfrm>
        </p:spPr>
        <p:txBody>
          <a:bodyPr>
            <a:noAutofit/>
          </a:bodyPr>
          <a:lstStyle/>
          <a:p>
            <a:pPr algn="ctr"/>
            <a:r>
              <a:rPr lang="kn-IN" sz="3200" dirty="0"/>
              <a:t> </a:t>
            </a:r>
            <a:r>
              <a:rPr kumimoji="0" lang="kn-IN" sz="3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ನಲವತ್ತರ ಹೊಸ್ತಿಲಲ್ಲಿ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F575E-EA07-FE39-CE51-F91104C85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8626" y="1162818"/>
            <a:ext cx="5181600" cy="54493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ಮೊನ್ನೆಯಷ್ಟೇ </a:t>
            </a:r>
            <a:endParaRPr lang="en-GB" sz="2400" dirty="0"/>
          </a:p>
          <a:p>
            <a:pPr marL="0" indent="0">
              <a:lnSpc>
                <a:spcPct val="100000"/>
              </a:lnSpc>
              <a:buNone/>
            </a:pPr>
            <a:endParaRPr lang="kn-IN" sz="2400" dirty="0"/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ಅಮ್ಮನ ಸೆರಗ ಅಡಗಿನಲ್ಲಿ ಜಗವ ಕಂಡಂತಿದೆ.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ಅಪ್ಪನ ಬೆನ್ನೇರಿ ನದಿಯಲ್ಲಿ ಈಜು ಕಲಿತಂತಿದೆ.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ಸೂಜಿ ಪೋಣಿಸುವ ಕೈಚಳಕವ ಅಕ್ಕ ಹೇಳಿಕೊಟ್ಟಂತಿದೆ.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ತಂಗಿಯ ಪ್ರೋಜೆಕ್ಟನ್ನು ಮನೆಮಂದಿಯಲ್ಲ ಸೇರಿ ಪೂರೈಸಿದಂತಿದೆ. </a:t>
            </a:r>
          </a:p>
          <a:p>
            <a:pPr marL="0" indent="0">
              <a:buNone/>
            </a:pPr>
            <a:endParaRPr lang="kn-IN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C45DF-DD93-8678-0856-2CB9E749C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1774" y="1162818"/>
            <a:ext cx="5181600" cy="5449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n-IN" sz="2400" dirty="0"/>
              <a:t>ನೆನ್ನೆಯಷ್ಟೇ</a:t>
            </a:r>
            <a:endParaRPr lang="en-GB" sz="2400" dirty="0"/>
          </a:p>
          <a:p>
            <a:pPr marL="0" indent="0">
              <a:buNone/>
            </a:pPr>
            <a:endParaRPr lang="kn-IN" sz="2400" dirty="0"/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ಗೆಳತಿಯೊಡನೆ ಮೃತಚಿಟ್ಟೆಯ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ಮಣ್ಣು ಮಾಡಿದಂತಿದೆ.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ಪುಟ್ಟ ಪಾತ್ರೆಯಡಿಯ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ಪುಟ್ಟಬೆಂಕಿಯಲಿ ಅನ್ನ ಬೇಯಿಸಿ ತಿಂದಂತಿದೆ.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ಅವನೊಡನೆ ಮೈಸೂರಿನ ಕಾರಂಜಿಯಲಿ ತೇಲಿದಂತಿದೆ.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 ರವಿಯ ಉದಯಾಸ್ತಕ್ಕೆ ಕುಕ್ಕನಹಳ್ಳಿಯಲ್ಲಿ ನೂರುಬಾರಿ ಸಾಕ್ಷಿಯಾದಂತಿದೆ.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4667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AB5F5D-6228-2E9B-998A-A5F391E8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551"/>
            <a:ext cx="10515600" cy="539750"/>
          </a:xfrm>
        </p:spPr>
        <p:txBody>
          <a:bodyPr>
            <a:normAutofit fontScale="90000"/>
          </a:bodyPr>
          <a:lstStyle/>
          <a:p>
            <a:pPr algn="ctr"/>
            <a:r>
              <a:rPr lang="kn-IN" dirty="0"/>
              <a:t> </a:t>
            </a:r>
            <a:r>
              <a:rPr kumimoji="0" lang="kn-IN" sz="36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ನಲವತ್ತರ ಹೊಸ್ತಿಲಲ್ಲಿ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F509F-3B1B-4C55-84A4-15701E7AC5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0650"/>
            <a:ext cx="5181600" cy="517179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kn-IN" sz="3400" dirty="0"/>
              <a:t>ಮೂವತ್ತಾದ ನಂತರದ ಸಮಯವೆಲ್ಲ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400" dirty="0"/>
              <a:t> ಮಬ್ಬೋ ಮಬ್ಬು, ಮಸುಕೋ ಮಸುಕು...</a:t>
            </a:r>
          </a:p>
          <a:p>
            <a:pPr marL="0" indent="0">
              <a:lnSpc>
                <a:spcPct val="120000"/>
              </a:lnSpc>
              <a:buNone/>
            </a:pPr>
            <a:endParaRPr lang="kn-IN" sz="3400" dirty="0"/>
          </a:p>
          <a:p>
            <a:pPr marL="0" indent="0">
              <a:lnSpc>
                <a:spcPct val="120000"/>
              </a:lnSpc>
              <a:buNone/>
            </a:pPr>
            <a:r>
              <a:rPr lang="kn-IN" sz="3400" dirty="0"/>
              <a:t>ಕಂಗಳಿಗೆ ಕಪ್ಪು ಬಟ್ಟೆ ಬಿಗಿದು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400" dirty="0"/>
              <a:t>"</a:t>
            </a:r>
            <a:r>
              <a:rPr lang="en-GB" sz="3400" dirty="0"/>
              <a:t>Settle in life"</a:t>
            </a:r>
            <a:r>
              <a:rPr lang="kn-IN" sz="3400" dirty="0"/>
              <a:t>ಎಂಬ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400" dirty="0"/>
              <a:t> ತೀವ್ರಗತಿಯ ತಿರುಗಣೆಯಲಿ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400" dirty="0"/>
              <a:t>ತಿರ್ರನೆ ತಿರುಗಿ, ಗರ್ರನೆ ಗರಬಡಿದು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400" dirty="0"/>
              <a:t>ತೂಗಾಡುತ್ತ ಓಲಾಡುತ್ತ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400" dirty="0"/>
              <a:t>ಇಂದು ತಲುಪಿಹೆನು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400" dirty="0"/>
              <a:t>ನಲವತ್ತರ ಹೊಸ್ತಿಲಲ್ಲಿ. </a:t>
            </a:r>
          </a:p>
          <a:p>
            <a:pPr marL="0" indent="0">
              <a:lnSpc>
                <a:spcPct val="120000"/>
              </a:lnSpc>
              <a:buNone/>
            </a:pPr>
            <a:endParaRPr lang="kn-IN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C848E8-79D4-AD8D-5266-6A2710EC4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90650"/>
            <a:ext cx="5181600" cy="5318263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kn-IN" sz="3200" dirty="0"/>
              <a:t>ಈ ನಡುವಯಸ್ಸಿನ ಬಾಳೋ,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200" dirty="0"/>
              <a:t>ಗೋಳೋ ಗೋಳು!</a:t>
            </a:r>
          </a:p>
          <a:p>
            <a:pPr marL="0" indent="0">
              <a:lnSpc>
                <a:spcPct val="120000"/>
              </a:lnSpc>
              <a:buNone/>
            </a:pPr>
            <a:endParaRPr lang="kn-IN" sz="3200" dirty="0"/>
          </a:p>
          <a:p>
            <a:pPr marL="0" indent="0">
              <a:lnSpc>
                <a:spcPct val="120000"/>
              </a:lnSpc>
              <a:buNone/>
            </a:pPr>
            <a:r>
              <a:rPr lang="kn-IN" sz="3200" dirty="0"/>
              <a:t>ಗೆಳೆಯರ ಪ್ರೋಮೊಷನ್ನ ಎಣಿಸುತ್ತಲೇ ಉದ್ದವಾದ ಕೊರಳು,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200" dirty="0"/>
              <a:t>ಇನ್ಸ್ಟಾ, ಫೇಸ್ಬುಕ್ ಲಿ ಅನುದಿನವೂ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200" dirty="0"/>
              <a:t>ಕುಗ್ಗುತ್ತಿರುವ ಹೆಬ್ಬೆರಳು,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200" dirty="0"/>
              <a:t>ಅರಿಯಲಸಾಧ್ಯವಾದ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200" dirty="0"/>
              <a:t>ಝೆನ್ ಜೀ ಮಕ್ಕಳು,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3200" dirty="0"/>
              <a:t>ಕಂದನ ಕಾಣದೇ ಬರಿದಾಗಿಯೇ ಉಳಿದ ವಿಷಾದದ ಕಂಕುಳು,</a:t>
            </a:r>
          </a:p>
          <a:p>
            <a:endParaRPr lang="kn-IN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4406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71554-EF29-B7E5-7D9B-9695E0C17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659"/>
            <a:ext cx="10515600" cy="462116"/>
          </a:xfrm>
        </p:spPr>
        <p:txBody>
          <a:bodyPr>
            <a:noAutofit/>
          </a:bodyPr>
          <a:lstStyle/>
          <a:p>
            <a:pPr algn="ctr"/>
            <a:r>
              <a:rPr kumimoji="0" lang="kn-IN" sz="32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j-ea"/>
                <a:cs typeface="Tunga" panose="020B0502040204020203" pitchFamily="34" charset="0"/>
              </a:rPr>
              <a:t>ನಲವತ್ತರ ಹೊಸ್ತಿಲಲ್ಲಿ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C0042-FF70-482D-C2AC-82175A5B8D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6312" y="774292"/>
            <a:ext cx="5867400" cy="5969102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ಅರಗಿಸಿ ಕರಗಿಸಲಾರದೆ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ಬಿರಿದೇಬಿಟ್ಟಿತು ಎಂಬ ಹೊಕ್ಕಳು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ವೃದ್ಧ ತಾಯ್ತಂದೆಯನು ಸಲಹದೇ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ಮರಗುವ ದೈನ್ಯತೆಯ ಕರುಳು,</a:t>
            </a:r>
          </a:p>
          <a:p>
            <a:pPr marL="0" indent="0">
              <a:lnSpc>
                <a:spcPct val="120000"/>
              </a:lnSpc>
              <a:buNone/>
            </a:pPr>
            <a:endParaRPr lang="kn-IN" sz="5800" dirty="0"/>
          </a:p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ಆಗಾಗ್ಗೆ ಕಾಡುವ "ಆ"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ಹಾಳು ಮುಂಗುರುಳು,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ಬೆಂಬಿಡದೆ ಬರುವ ಅವನ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ನೆನಪುಗಳ ಬಣ್ಣದ ನೆರಳು.</a:t>
            </a:r>
          </a:p>
          <a:p>
            <a:pPr marL="0" indent="0">
              <a:lnSpc>
                <a:spcPct val="120000"/>
              </a:lnSpc>
              <a:buNone/>
            </a:pPr>
            <a:endParaRPr lang="kn-IN" sz="5800" dirty="0"/>
          </a:p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ವಿವೇಕವನ್ನೇ ಮರೆಸುತ್ತಿರುವ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5800" dirty="0"/>
              <a:t>A.I. </a:t>
            </a:r>
            <a:r>
              <a:rPr lang="kn-IN" sz="5800" dirty="0"/>
              <a:t>ನ ಅಪ್ಪಿದ ಬೆರಳುಗಳು.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ದಿಕ್ಕನ್ನೇ ತಪ್ಪಿಸುತ್ತಿರುವ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5800" dirty="0"/>
              <a:t>ಅಂತರ್ಜಾಲದ ಹೆರಳುಗಳು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76DBFB-A9D5-D9E6-11EA-AB85B067B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9207" y="809559"/>
            <a:ext cx="4876800" cy="6048441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kn-IN" sz="7400" dirty="0"/>
              <a:t>ಅತಂತ್ರತೆಯ ಮುಂದಿನ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7400" dirty="0"/>
              <a:t>ಅಸ್ಪಷ್ಟತೆಯ ದಿನಗಳು,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7400" dirty="0"/>
              <a:t>ಉಸಿರನ್ನೇ ಬಂಧಿ ಮಾಡಿರುವ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7400" dirty="0"/>
              <a:t>ಇನ್ನ್ಶೂರೆನ್ಸ್ ನ ಸರಳುಗಳು.‌</a:t>
            </a:r>
          </a:p>
          <a:p>
            <a:pPr marL="0" indent="0">
              <a:lnSpc>
                <a:spcPct val="120000"/>
              </a:lnSpc>
              <a:buNone/>
            </a:pPr>
            <a:endParaRPr lang="kn-IN" sz="7400" dirty="0"/>
          </a:p>
          <a:p>
            <a:pPr marL="0" indent="0">
              <a:lnSpc>
                <a:spcPct val="120000"/>
              </a:lnSpc>
              <a:buNone/>
            </a:pPr>
            <a:r>
              <a:rPr lang="kn-IN" sz="7400" dirty="0"/>
              <a:t>ಇದಿಷ್ಟೂ ಭೂತವಾಗಿ ಅಡಿಪಾಯವಾಗಿದ್ದು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7400" dirty="0"/>
              <a:t>ಪೂರ್ವಕಾಂಡ.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7400" dirty="0"/>
              <a:t>ಪ್ರತಿನಿಮಿಷವನ್ನು ಜೀವಿಸಿ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7400" dirty="0"/>
              <a:t>ಆಸ್ವಾದಿಸಲೆಂದೇ ಇರುವುದು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kn-IN" sz="7400" dirty="0"/>
              <a:t>ಉತ್ತರಕಾಂಡ.</a:t>
            </a:r>
          </a:p>
          <a:p>
            <a:pPr marL="0" indent="0">
              <a:lnSpc>
                <a:spcPct val="120000"/>
              </a:lnSpc>
              <a:buNone/>
            </a:pPr>
            <a:endParaRPr lang="kn-IN" sz="5500" dirty="0"/>
          </a:p>
          <a:p>
            <a:pPr marL="0" indent="0">
              <a:lnSpc>
                <a:spcPct val="120000"/>
              </a:lnSpc>
              <a:buNone/>
            </a:pPr>
            <a:r>
              <a:rPr lang="kn-IN" sz="5500" b="1" dirty="0"/>
              <a:t>ದೀಪಾ </a:t>
            </a:r>
          </a:p>
          <a:p>
            <a:pPr marL="0" indent="0">
              <a:buNone/>
            </a:pPr>
            <a:endParaRPr lang="kn-IN" dirty="0"/>
          </a:p>
          <a:p>
            <a:pPr marL="0" indent="0">
              <a:buNone/>
            </a:pPr>
            <a:endParaRPr lang="kn-IN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8501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0F3EC-F537-F389-FBC8-98B51F4E7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700"/>
            <a:ext cx="10515600" cy="587375"/>
          </a:xfrm>
        </p:spPr>
        <p:txBody>
          <a:bodyPr>
            <a:normAutofit fontScale="90000"/>
          </a:bodyPr>
          <a:lstStyle/>
          <a:p>
            <a:pPr marL="685800" algn="ctr">
              <a:lnSpc>
                <a:spcPct val="116000"/>
              </a:lnSpc>
              <a:spcAft>
                <a:spcPts val="800"/>
              </a:spcAft>
            </a:pPr>
            <a:br>
              <a:rPr lang="en-GB" sz="4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</a:b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ಪು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ತಿ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ನ, ‘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ದಿನಪತ್ರಿಕೆ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’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ವಾಟ್ಸಪ್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ಮತ್ತು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ಸತ್ಯ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865E8-3DF4-F87D-E2BE-7493D084B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6275" y="1676401"/>
            <a:ext cx="5181600" cy="53292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ದಿನಂ ಪ್ರತಿ ಎದ್ದ ಕೂಡಲೇ ಕೈಗೆತ್ತಿಕೊಳ್ಳುತ್ತೇನೆ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ಅಂಗೈ ತೆರೆಗನ್ನಡಿಯನ್ನು- ಮುಖ ನೋಡಲು ಅಲ್ಲ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ವಾಟ್ಸಪ್ ಮೆಸೇಜು, ಮುಖಪುಟನೋಡಲು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‘ಏನಿಲ್ಲೀ ಸುಳಿದು ಹೋಹುದೈ ಜಗ ಕಳೆ ಚೆಲ್ಲಿ?’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sz="2400" dirty="0"/>
              <a:t>ಪು ತಿ ನ ಅವರು 'ದಿನಪತ್ರಿಕೆ' ಕವನದಲ್ಲಿ ಬರೆದಂತೆ!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9806C-5886-FC33-E214-76A5403B2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76401"/>
            <a:ext cx="5181600" cy="532923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‘ಆಗಲೂ ವಾಟ್ಸಪ್ ಇತ್ತಾ ಅವರ ಕಾಲದಲ್ಲೂಂತ’ ಕೇಳಬೇಡಿ!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ಅವರು ಬರೆದು ಶತಮಾನ ಕಳೆದರೂ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ವಿದ್ಯಮಾನ ಬದಲಾಗಿಲ್ಲ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“ಇದ್ದಂತಿದೆ ಎಲ್ಲ, ಹೊಸದಿಲ್ಲ”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“ಅಹುದಹುದಿದರೊಳು ಲೇಸಿನಿತಿಲ್ಲ”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n-IN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Tunga" panose="020B0502040204020203" pitchFamily="34" charset="0"/>
              </a:rPr>
              <a:t>(ಅವರದೇ ಸಾಲುಗಳು)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7029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F4A27-62F6-2F80-3D3C-A3E174ADB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4024"/>
          </a:xfrm>
        </p:spPr>
        <p:txBody>
          <a:bodyPr>
            <a:normAutofit fontScale="90000"/>
          </a:bodyPr>
          <a:lstStyle/>
          <a:p>
            <a:pPr marL="685800" algn="ctr">
              <a:lnSpc>
                <a:spcPct val="116000"/>
              </a:lnSpc>
              <a:spcAft>
                <a:spcPts val="800"/>
              </a:spcAft>
              <a:buNone/>
            </a:pPr>
            <a:br>
              <a:rPr lang="kn-IN" sz="2700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</a:br>
            <a:br>
              <a:rPr lang="en-GB" sz="2700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</a:br>
            <a:br>
              <a:rPr lang="en-GB" sz="2700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</a:b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ಪು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ತಿ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ನ, ‘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ದಿನಪತ್ರಿಕೆ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’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ವಾಟ್ಸಪ್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ಮತ್ತು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ಸತ್ಯ</a:t>
            </a:r>
            <a:r>
              <a:rPr lang="kn-IN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   </a:t>
            </a:r>
            <a:br>
              <a:rPr lang="en-GB" sz="2200" b="1" u="sng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</a:br>
            <a:br>
              <a:rPr lang="en-GB" sz="2700" b="1" u="sng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</a:br>
            <a:r>
              <a:rPr lang="en-GB" sz="2700" b="1" u="sng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  <a:t> </a:t>
            </a:r>
            <a:br>
              <a:rPr lang="en-GB" sz="2700" b="1" u="sng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</a:br>
            <a:endParaRPr lang="en-GB" sz="27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92178-E2EA-C94C-214C-AF9BE31F3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0972"/>
            <a:ext cx="5181600" cy="5357813"/>
          </a:xfrm>
        </p:spPr>
        <p:txBody>
          <a:bodyPr>
            <a:normAutofit fontScale="40000" lnSpcReduction="20000"/>
          </a:bodyPr>
          <a:lstStyle/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ನಾನು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ಓದುತ್ತಿದ್ದೇನೆ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ಕೈಗನ್ನಡಿ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ತುಂಬ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7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ಸುದ್ದಿ</a:t>
            </a:r>
            <a:endParaRPr lang="en-GB" sz="70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ಅಲ್ಲಿ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ಯುದ್ಧ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,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ಇಲ್ಲಿ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ಆಕ್ರಮಣ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,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ಬಾಂಬು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endParaRPr lang="en-GB" sz="74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ಸಿಡಿತ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,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ಡ್ರೋನು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ರಶಿಯಾ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,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ಯುಕ್ರೇನು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endParaRPr lang="en-GB" sz="74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ಚುನಾವಣೆ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,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ಮಂತ್ರಿ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,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ಭ್ರಷ್ಟಾಚಾರ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--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ನನ್ನ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7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ಸಾಲುಗಳು</a:t>
            </a:r>
            <a:r>
              <a:rPr lang="en-GB" sz="7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endParaRPr lang="en-GB" sz="74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>
              <a:lnSpc>
                <a:spcPct val="120000"/>
              </a:lnSpc>
              <a:spcAft>
                <a:spcPts val="800"/>
              </a:spcAft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1161C-B773-AAC8-6168-5C8F900A5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450972"/>
            <a:ext cx="5181600" cy="5357813"/>
          </a:xfrm>
        </p:spPr>
        <p:txBody>
          <a:bodyPr>
            <a:normAutofit fontScale="40000" lnSpcReduction="20000"/>
          </a:bodyPr>
          <a:lstStyle/>
          <a:p>
            <a:pPr marL="6858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"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ಪತಿ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ವಿಟನೊಂದಿಗೆ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ಕುಲಟೆಯ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ಕಡಿದ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! x2</a:t>
            </a:r>
            <a:endParaRPr kumimoji="0" lang="en-GB" sz="7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ಇಕೊ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ವಿದ್ಯಾವಂತನು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ವಿಷ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ಕುಡಿದ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ಸತ್ತವನಿಗೊಂದು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ಲೇಸಿನ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ನುಡಿತ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- obituary </a:t>
            </a:r>
            <a:endParaRPr kumimoji="0" lang="en-GB" sz="7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ಹೊರನಾಡಿನವರ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ಲಂಡತನ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endParaRPr kumimoji="0" lang="en-GB" sz="7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ಒಳನಾಡಿನವರ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ಭಂಡತನ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" </a:t>
            </a:r>
            <a:r>
              <a:rPr kumimoji="0" lang="kn-IN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(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ಇದು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ಪು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70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ತಿ</a:t>
            </a:r>
            <a:r>
              <a:rPr kumimoji="0" lang="en-GB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ನ</a:t>
            </a:r>
            <a:r>
              <a:rPr kumimoji="0" lang="kn-IN" sz="70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)</a:t>
            </a:r>
            <a:endParaRPr kumimoji="0" lang="en-GB" sz="7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3576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69784F0-7D3B-8951-E461-F543AD64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130175"/>
            <a:ext cx="10515600" cy="463550"/>
          </a:xfrm>
        </p:spPr>
        <p:txBody>
          <a:bodyPr>
            <a:normAutofit fontScale="90000"/>
          </a:bodyPr>
          <a:lstStyle/>
          <a:p>
            <a:pPr marL="685800" algn="ctr">
              <a:lnSpc>
                <a:spcPct val="116000"/>
              </a:lnSpc>
              <a:spcAft>
                <a:spcPts val="800"/>
              </a:spcAft>
            </a:pPr>
            <a:br>
              <a:rPr lang="en-GB" sz="44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unga" panose="020B0502040204020203" pitchFamily="34" charset="0"/>
              </a:rPr>
            </a:b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ಪು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ತಿ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ನ, ‘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ದಿನಪತ್ರಿಕೆ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’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ವಾಟ್ಸಪ್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ಮತ್ತು</a:t>
            </a:r>
            <a:r>
              <a:rPr lang="en-GB" sz="36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lang="en-GB" sz="3600" b="1" dirty="0" err="1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ಸತ್ಯ</a:t>
            </a:r>
            <a:r>
              <a:rPr lang="en-GB" sz="3100" b="1" dirty="0">
                <a:solidFill>
                  <a:srgbClr val="222222"/>
                </a:solidFill>
                <a:latin typeface="Arial" panose="020B0604020202020204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endParaRPr lang="en-GB" sz="3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CF489-3DF0-97C4-D002-2D6DABEAD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23975"/>
            <a:ext cx="5181600" cy="485298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kn-IN" dirty="0"/>
              <a:t>ನನ್ನ ಮಾತು: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dirty="0"/>
              <a:t>ವಲಸಿಗರು ಇಮ್ಮಿಗ್ರಂಟರು ರೇಪಿಸ್ಟರು ರೇಸಿಸ್ಟರು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dirty="0"/>
              <a:t>ಗಾಝಾ,ಇಸ್ರೇಲ್, ಇರಾಣ, ಎಲ್ಲ ಕಡೆ ಹಗರಣ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dirty="0"/>
              <a:t>ಬಿಸಿಲು ರಣ ರಣ, ಮನೆ ಮನಸ್ಸು ಭಣ ಭಣ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kn-IN" dirty="0"/>
              <a:t>ಫೇಕ್ ನ್ಯೂಸ್, ಡೊನಾಲ್ಡ್ ಟ್ರಂಪ್, ನೇತನ್ ಯಾಹೂ 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61AE10-4D00-1ED8-B111-19861AF26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400175"/>
            <a:ext cx="5181600" cy="4852988"/>
          </a:xfrm>
        </p:spPr>
        <p:txBody>
          <a:bodyPr/>
          <a:lstStyle/>
          <a:p>
            <a:pPr marL="6858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ಊ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ಹೂಞ್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ಎಲ್ಲಾ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ಸುಳ್ಳು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,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ಒಂದೇ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ಸತ್ಯ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unga" panose="020B0502040204020203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ಪುತಿನ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ಬರೆದದ್ದೆಲ್ಲ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ಸತ್ಯ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ಎಳ್ಳಷ್ಟೂ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ಬದಲಾಗಿಲ್ಲ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unga" panose="020B0502040204020203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ಸೂರ್ಯ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ಚಂದ್ರ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ಹುಟ್ಟಿದಾಗಿಂದ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ಒಂದೇ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ಸತ್ಯ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unga" panose="020B0502040204020203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ಬೈಬಲ್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ಸಾರಿ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ಹೇಳುತ್ತಿದೆ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: “There is nothing new under the Sun!”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unga" panose="020B0502040204020203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pPr marL="6858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ಈ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ಮಾತನ್ನು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ಮಾತ್ರ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ಪುತಿನ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 </a:t>
            </a:r>
            <a:r>
              <a:rPr kumimoji="0" lang="en-GB" sz="240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ಬರೆದಿಲ್ಲ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unga" panose="020B0502040204020203" pitchFamily="34" charset="0"/>
                <a:ea typeface="Arial" panose="020B0604020202020204" pitchFamily="34" charset="0"/>
                <a:cs typeface="Tunga" panose="020B0502040204020203" pitchFamily="34" charset="0"/>
              </a:rPr>
              <a:t>!</a:t>
            </a:r>
            <a:endParaRPr kumimoji="0" lang="kn-IN" sz="240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Tunga" panose="020B0502040204020203" pitchFamily="34" charset="0"/>
              <a:ea typeface="Arial" panose="020B0604020202020204" pitchFamily="34" charset="0"/>
              <a:cs typeface="Tunga" panose="020B0502040204020203" pitchFamily="34" charset="0"/>
            </a:endParaRPr>
          </a:p>
          <a:p>
            <a:pPr marL="6858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kn-IN" sz="2000" b="1" dirty="0">
                <a:solidFill>
                  <a:srgbClr val="222222"/>
                </a:solidFill>
                <a:latin typeface="Tunga" panose="020B0502040204020203" pitchFamily="34" charset="0"/>
                <a:ea typeface="Times New Roman" panose="02020603050405020304" pitchFamily="18" charset="0"/>
                <a:cs typeface="Tunga" panose="020B0502040204020203" pitchFamily="34" charset="0"/>
              </a:rPr>
              <a:t>ಶ್ರೀವತ್ಸ ದೇಸಾಯಿ 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unga" panose="020B0502040204020203" pitchFamily="34" charset="0"/>
              <a:ea typeface="Times New Roman" panose="02020603050405020304" pitchFamily="18" charset="0"/>
              <a:cs typeface="Tunga" panose="020B0502040204020203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7899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F1A984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1472</Words>
  <Application>Microsoft Office PowerPoint</Application>
  <PresentationFormat>Widescreen</PresentationFormat>
  <Paragraphs>425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Aptos Display</vt:lpstr>
      <vt:lpstr>Arial</vt:lpstr>
      <vt:lpstr>Tunga</vt:lpstr>
      <vt:lpstr>Office Theme</vt:lpstr>
      <vt:lpstr>ಅನಿವಾಸಿ ಕನ್ನಡಿಗರ ಕವಿಗೋಷ್ಠಿ  (KBUK ಕನ್ನಡ ಬಳಗದ ಆಶ್ರಯದಲ್ಲಿ)</vt:lpstr>
      <vt:lpstr>ವಿದೇಶೀ ಕನ್ನಡಿಗನ ಕೊರಗು</vt:lpstr>
      <vt:lpstr>ವಿದೇಶೀ ಕನ್ನಡಿಗನ ಕೊರಗು</vt:lpstr>
      <vt:lpstr>ಜೀವನದ ಸಮಾಚಾರ</vt:lpstr>
      <vt:lpstr>ಜೀವನದ ಸಮಾಚಾರ</vt:lpstr>
      <vt:lpstr>ಜೀವನದ ಸಮಾಚಾರ</vt:lpstr>
      <vt:lpstr>ಜೀವನದ ಸಮಾಚಾರ</vt:lpstr>
      <vt:lpstr>ಕಾಲದ ಜೇಬಿನಲ್ಲಿ ಉಳಿದ ಚಿಲ್ಲರೆ</vt:lpstr>
      <vt:lpstr>*ಕಾಲದ ಜೇಬಿನಲ್ಲಿ ಉಳಿದ ಚಿಲ್ಲರೆ*</vt:lpstr>
      <vt:lpstr>ಕಾಲದ ಜೇಬಿನಲ್ಲಿ ಉಳಿದ ಚಿಲ್ಲರೆ</vt:lpstr>
      <vt:lpstr>  ಅನಿಸಿಕೆ  </vt:lpstr>
      <vt:lpstr>  ರಮಣಿ ಶ್ರವಣಿ</vt:lpstr>
      <vt:lpstr>PowerPoint Presentation</vt:lpstr>
      <vt:lpstr>ಬಾವುಟಗಳು </vt:lpstr>
      <vt:lpstr>ಬಾವುಟಗಳು </vt:lpstr>
      <vt:lpstr>ಬಾವುಟಗಳು </vt:lpstr>
      <vt:lpstr>ಬಾವುಟಗಳು </vt:lpstr>
      <vt:lpstr>ಬಾವುಟಗಳು </vt:lpstr>
      <vt:lpstr>PowerPoint Presentation</vt:lpstr>
      <vt:lpstr>* ಹೀಗಿದ್ದರೆ ಚೆನ್ನಿತ್ತು... </vt:lpstr>
      <vt:lpstr>*ಹೀಗಿದ್ದರೆ ಚೆನ್ನಿತ್ತು...</vt:lpstr>
      <vt:lpstr>ಹೀಗಿದ್ದರೆ ಚೆನ್ನಿತ್ತು...</vt:lpstr>
      <vt:lpstr> ನಲವತ್ತರ ಹೊಸ್ತಿಲಲ್ಲಿ</vt:lpstr>
      <vt:lpstr> ನಲವತ್ತರ ಹೊಸ್ತಿಲಲ್ಲಿ</vt:lpstr>
      <vt:lpstr>ನಲವತ್ತರ ಹೊಸ್ತಿಲಲ್ಲಿ</vt:lpstr>
      <vt:lpstr> ಪು ತಿ ನ, ‘ದಿನಪತ್ರಿಕೆ’ ವಾಟ್ಸಪ್ ಮತ್ತು ಸತ್ಯ </vt:lpstr>
      <vt:lpstr>   ಪು ತಿ ನ, ‘ದಿನಪತ್ರಿಕೆ’ ವಾಟ್ಸಪ್ ಮತ್ತು ಸತ್ಯ        </vt:lpstr>
      <vt:lpstr> ಪು ತಿ ನ, ‘ದಿನಪತ್ರಿಕೆ’ ವಾಟ್ಸಪ್ ಮತ್ತು ಸತ್ಯ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Garg Ansh (RKB) Trust Grade Doctor</dc:creator>
  <cp:lastModifiedBy>Garg Ansh (RKB) Trust Grade Doctor</cp:lastModifiedBy>
  <cp:revision>44</cp:revision>
  <dcterms:created xsi:type="dcterms:W3CDTF">2026-09-21T20:52:08Z</dcterms:created>
  <dcterms:modified xsi:type="dcterms:W3CDTF">2026-09-24T20:32:29Z</dcterms:modified>
</cp:coreProperties>
</file>